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3"/>
  </p:notesMasterIdLst>
  <p:sldIdLst>
    <p:sldId id="426" r:id="rId2"/>
    <p:sldId id="433" r:id="rId3"/>
    <p:sldId id="474" r:id="rId4"/>
    <p:sldId id="475" r:id="rId5"/>
    <p:sldId id="427" r:id="rId6"/>
    <p:sldId id="428" r:id="rId7"/>
    <p:sldId id="429" r:id="rId8"/>
    <p:sldId id="470" r:id="rId9"/>
    <p:sldId id="471" r:id="rId10"/>
    <p:sldId id="476" r:id="rId11"/>
    <p:sldId id="434" r:id="rId12"/>
  </p:sldIdLst>
  <p:sldSz cx="9144000" cy="5715000" type="screen16x10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Verdana" panose="020B0604030504040204" pitchFamily="34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14" autoAdjust="0"/>
    <p:restoredTop sz="94849" autoAdjust="0"/>
  </p:normalViewPr>
  <p:slideViewPr>
    <p:cSldViewPr>
      <p:cViewPr>
        <p:scale>
          <a:sx n="105" d="100"/>
          <a:sy n="105" d="100"/>
        </p:scale>
        <p:origin x="-72" y="-72"/>
      </p:cViewPr>
      <p:guideLst>
        <p:guide orient="horz" pos="50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6" name="Picture 5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173980"/>
            <a:ext cx="2400300" cy="43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143000" y="685800"/>
            <a:ext cx="68580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use a bar graph to solve put-together problems?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228600" y="1903393"/>
            <a:ext cx="88011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How many red and yellow balloons do the children have?</a:t>
            </a:r>
            <a:endParaRPr lang="en-US" sz="2800" dirty="0">
              <a:solidFill>
                <a:schemeClr val="accent1"/>
              </a:solidFill>
            </a:endParaRPr>
          </a:p>
        </p:txBody>
      </p:sp>
      <p:grpSp>
        <p:nvGrpSpPr>
          <p:cNvPr id="168" name="Group 167"/>
          <p:cNvGrpSpPr/>
          <p:nvPr/>
        </p:nvGrpSpPr>
        <p:grpSpPr>
          <a:xfrm>
            <a:off x="1943100" y="3314700"/>
            <a:ext cx="2057400" cy="2208663"/>
            <a:chOff x="1257300" y="3506337"/>
            <a:chExt cx="2057400" cy="2208663"/>
          </a:xfrm>
        </p:grpSpPr>
        <p:sp>
          <p:nvSpPr>
            <p:cNvPr id="167" name="Oval 166"/>
            <p:cNvSpPr/>
            <p:nvPr/>
          </p:nvSpPr>
          <p:spPr>
            <a:xfrm>
              <a:off x="2857500" y="3771900"/>
              <a:ext cx="457200" cy="457200"/>
            </a:xfrm>
            <a:prstGeom prst="ellipse">
              <a:avLst/>
            </a:prstGeom>
            <a:solidFill>
              <a:schemeClr val="accent6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grpSp>
          <p:nvGrpSpPr>
            <p:cNvPr id="162" name="Group 161"/>
            <p:cNvGrpSpPr/>
            <p:nvPr/>
          </p:nvGrpSpPr>
          <p:grpSpPr>
            <a:xfrm>
              <a:off x="2400300" y="3543300"/>
              <a:ext cx="485100" cy="1065663"/>
              <a:chOff x="1714500" y="3086100"/>
              <a:chExt cx="485100" cy="1065663"/>
            </a:xfrm>
          </p:grpSpPr>
          <p:sp>
            <p:nvSpPr>
              <p:cNvPr id="163" name="Shape 127"/>
              <p:cNvSpPr/>
              <p:nvPr/>
            </p:nvSpPr>
            <p:spPr>
              <a:xfrm>
                <a:off x="1714500" y="3086100"/>
                <a:ext cx="485100" cy="106566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</p:sp>
          <p:sp>
            <p:nvSpPr>
              <p:cNvPr id="164" name="Oval 163"/>
              <p:cNvSpPr/>
              <p:nvPr/>
            </p:nvSpPr>
            <p:spPr>
              <a:xfrm>
                <a:off x="1724700" y="3124200"/>
                <a:ext cx="457200" cy="457200"/>
              </a:xfrm>
              <a:prstGeom prst="ellipse">
                <a:avLst/>
              </a:prstGeom>
              <a:solidFill>
                <a:schemeClr val="accent6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3" name="Shape 127"/>
            <p:cNvSpPr/>
            <p:nvPr/>
          </p:nvSpPr>
          <p:spPr>
            <a:xfrm>
              <a:off x="1257300" y="3506337"/>
              <a:ext cx="485100" cy="1065663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sp>
          <p:nvSpPr>
            <p:cNvPr id="10" name="Oval 9"/>
            <p:cNvSpPr/>
            <p:nvPr/>
          </p:nvSpPr>
          <p:spPr>
            <a:xfrm>
              <a:off x="1714500" y="3543300"/>
              <a:ext cx="457200" cy="457200"/>
            </a:xfrm>
            <a:prstGeom prst="ellipse">
              <a:avLst/>
            </a:prstGeom>
            <a:solidFill>
              <a:srgbClr val="FFFF00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2" name="Shape 127"/>
            <p:cNvSpPr/>
            <p:nvPr/>
          </p:nvSpPr>
          <p:spPr>
            <a:xfrm>
              <a:off x="2400300" y="4114800"/>
              <a:ext cx="485100" cy="1065663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grpSp>
          <p:nvGrpSpPr>
            <p:cNvPr id="145" name="Group 144"/>
            <p:cNvGrpSpPr/>
            <p:nvPr/>
          </p:nvGrpSpPr>
          <p:grpSpPr>
            <a:xfrm>
              <a:off x="1724700" y="4002315"/>
              <a:ext cx="1018500" cy="1712685"/>
              <a:chOff x="5039400" y="3202215"/>
              <a:chExt cx="1018500" cy="1712685"/>
            </a:xfrm>
          </p:grpSpPr>
          <p:grpSp>
            <p:nvGrpSpPr>
              <p:cNvPr id="146" name="Group 145"/>
              <p:cNvGrpSpPr/>
              <p:nvPr/>
            </p:nvGrpSpPr>
            <p:grpSpPr>
              <a:xfrm>
                <a:off x="5039400" y="3202215"/>
                <a:ext cx="485100" cy="1065663"/>
                <a:chOff x="1724700" y="4267200"/>
                <a:chExt cx="485100" cy="1065663"/>
              </a:xfrm>
            </p:grpSpPr>
            <p:sp>
              <p:nvSpPr>
                <p:cNvPr id="154" name="Shape 127"/>
                <p:cNvSpPr/>
                <p:nvPr/>
              </p:nvSpPr>
              <p:spPr>
                <a:xfrm>
                  <a:off x="1724700" y="4267200"/>
                  <a:ext cx="485100" cy="1065663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</p:sp>
            <p:sp>
              <p:nvSpPr>
                <p:cNvPr id="155" name="Oval 154"/>
                <p:cNvSpPr/>
                <p:nvPr/>
              </p:nvSpPr>
              <p:spPr>
                <a:xfrm>
                  <a:off x="1726595" y="4289575"/>
                  <a:ext cx="457200" cy="457200"/>
                </a:xfrm>
                <a:prstGeom prst="ellipse">
                  <a:avLst/>
                </a:prstGeom>
                <a:solidFill>
                  <a:srgbClr val="FF0000"/>
                </a:solidFill>
                <a:ln w="38100"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7" name="Group 146"/>
              <p:cNvGrpSpPr/>
              <p:nvPr/>
            </p:nvGrpSpPr>
            <p:grpSpPr>
              <a:xfrm>
                <a:off x="5486400" y="3771900"/>
                <a:ext cx="571500" cy="1143000"/>
                <a:chOff x="7200900" y="3886200"/>
                <a:chExt cx="571500" cy="1143000"/>
              </a:xfrm>
            </p:grpSpPr>
            <p:sp>
              <p:nvSpPr>
                <p:cNvPr id="148" name="Oval 147"/>
                <p:cNvSpPr/>
                <p:nvPr/>
              </p:nvSpPr>
              <p:spPr>
                <a:xfrm>
                  <a:off x="7315200" y="3886200"/>
                  <a:ext cx="312920" cy="316023"/>
                </a:xfrm>
                <a:prstGeom prst="ellipse">
                  <a:avLst/>
                </a:prstGeom>
                <a:noFill/>
                <a:ln w="38100"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149" name="Straight Connector 148"/>
                <p:cNvCxnSpPr>
                  <a:stCxn id="148" idx="4"/>
                </p:cNvCxnSpPr>
                <p:nvPr/>
              </p:nvCxnSpPr>
              <p:spPr>
                <a:xfrm flipH="1">
                  <a:off x="7429500" y="4202223"/>
                  <a:ext cx="42160" cy="598377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0" name="Straight Connector 149"/>
                <p:cNvCxnSpPr/>
                <p:nvPr/>
              </p:nvCxnSpPr>
              <p:spPr>
                <a:xfrm>
                  <a:off x="7200900" y="4229100"/>
                  <a:ext cx="228600" cy="2286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" name="Straight Connector 150"/>
                <p:cNvCxnSpPr/>
                <p:nvPr/>
              </p:nvCxnSpPr>
              <p:spPr>
                <a:xfrm flipV="1">
                  <a:off x="7429500" y="4229100"/>
                  <a:ext cx="342900" cy="2286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2" name="Straight Connector 151"/>
                <p:cNvCxnSpPr/>
                <p:nvPr/>
              </p:nvCxnSpPr>
              <p:spPr>
                <a:xfrm flipH="1">
                  <a:off x="7315200" y="4800600"/>
                  <a:ext cx="114300" cy="2286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" name="Straight Connector 152"/>
                <p:cNvCxnSpPr/>
                <p:nvPr/>
              </p:nvCxnSpPr>
              <p:spPr>
                <a:xfrm>
                  <a:off x="7429500" y="4800600"/>
                  <a:ext cx="114300" cy="2286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4" name="Oval 13"/>
            <p:cNvSpPr/>
            <p:nvPr/>
          </p:nvSpPr>
          <p:spPr>
            <a:xfrm>
              <a:off x="1371600" y="4114800"/>
              <a:ext cx="457200" cy="457200"/>
            </a:xfrm>
            <a:prstGeom prst="ellipse">
              <a:avLst/>
            </a:prstGeom>
            <a:solidFill>
              <a:srgbClr val="FF0000"/>
            </a:solidFill>
            <a:ln w="3810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4914900" y="3086100"/>
            <a:ext cx="2057400" cy="2400300"/>
            <a:chOff x="5029200" y="3200400"/>
            <a:chExt cx="2057400" cy="2400300"/>
          </a:xfrm>
        </p:grpSpPr>
        <p:sp>
          <p:nvSpPr>
            <p:cNvPr id="133" name="Shape 127"/>
            <p:cNvSpPr/>
            <p:nvPr/>
          </p:nvSpPr>
          <p:spPr>
            <a:xfrm>
              <a:off x="5486400" y="3314700"/>
              <a:ext cx="485100" cy="1065663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sp>
          <p:nvSpPr>
            <p:cNvPr id="134" name="Shape 127"/>
            <p:cNvSpPr/>
            <p:nvPr/>
          </p:nvSpPr>
          <p:spPr>
            <a:xfrm>
              <a:off x="5029200" y="3429000"/>
              <a:ext cx="485100" cy="1065663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grpSp>
          <p:nvGrpSpPr>
            <p:cNvPr id="144" name="Group 143"/>
            <p:cNvGrpSpPr/>
            <p:nvPr/>
          </p:nvGrpSpPr>
          <p:grpSpPr>
            <a:xfrm>
              <a:off x="6487200" y="3200400"/>
              <a:ext cx="485100" cy="1065663"/>
              <a:chOff x="1714500" y="3086100"/>
              <a:chExt cx="485100" cy="1065663"/>
            </a:xfrm>
          </p:grpSpPr>
          <p:sp>
            <p:nvSpPr>
              <p:cNvPr id="138" name="Shape 127"/>
              <p:cNvSpPr/>
              <p:nvPr/>
            </p:nvSpPr>
            <p:spPr>
              <a:xfrm>
                <a:off x="1714500" y="3086100"/>
                <a:ext cx="485100" cy="106566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</p:sp>
          <p:sp>
            <p:nvSpPr>
              <p:cNvPr id="139" name="Oval 138"/>
              <p:cNvSpPr/>
              <p:nvPr/>
            </p:nvSpPr>
            <p:spPr>
              <a:xfrm>
                <a:off x="1724700" y="3124200"/>
                <a:ext cx="457200" cy="457200"/>
              </a:xfrm>
              <a:prstGeom prst="ellipse">
                <a:avLst/>
              </a:prstGeom>
              <a:solidFill>
                <a:schemeClr val="accent6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41" name="Oval 140"/>
            <p:cNvSpPr/>
            <p:nvPr/>
          </p:nvSpPr>
          <p:spPr>
            <a:xfrm>
              <a:off x="6629400" y="3771900"/>
              <a:ext cx="457200" cy="457200"/>
            </a:xfrm>
            <a:prstGeom prst="ellipse">
              <a:avLst/>
            </a:prstGeom>
            <a:solidFill>
              <a:schemeClr val="accent6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2" name="Shape 127"/>
            <p:cNvSpPr/>
            <p:nvPr/>
          </p:nvSpPr>
          <p:spPr>
            <a:xfrm>
              <a:off x="6172200" y="3657600"/>
              <a:ext cx="485100" cy="1065663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sp>
          <p:nvSpPr>
            <p:cNvPr id="143" name="Oval 142"/>
            <p:cNvSpPr/>
            <p:nvPr/>
          </p:nvSpPr>
          <p:spPr>
            <a:xfrm>
              <a:off x="6172200" y="3657600"/>
              <a:ext cx="457200" cy="457200"/>
            </a:xfrm>
            <a:prstGeom prst="ellipse">
              <a:avLst/>
            </a:prstGeom>
            <a:solidFill>
              <a:schemeClr val="accent6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grpSp>
          <p:nvGrpSpPr>
            <p:cNvPr id="159" name="Group 158"/>
            <p:cNvGrpSpPr/>
            <p:nvPr/>
          </p:nvGrpSpPr>
          <p:grpSpPr>
            <a:xfrm>
              <a:off x="6286500" y="4192137"/>
              <a:ext cx="485100" cy="1065663"/>
              <a:chOff x="1714500" y="3086100"/>
              <a:chExt cx="485100" cy="1065663"/>
            </a:xfrm>
          </p:grpSpPr>
          <p:sp>
            <p:nvSpPr>
              <p:cNvPr id="160" name="Shape 127"/>
              <p:cNvSpPr/>
              <p:nvPr/>
            </p:nvSpPr>
            <p:spPr>
              <a:xfrm>
                <a:off x="1714500" y="3086100"/>
                <a:ext cx="485100" cy="106566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</p:sp>
          <p:sp>
            <p:nvSpPr>
              <p:cNvPr id="161" name="Oval 160"/>
              <p:cNvSpPr/>
              <p:nvPr/>
            </p:nvSpPr>
            <p:spPr>
              <a:xfrm>
                <a:off x="1724700" y="3124200"/>
                <a:ext cx="457200" cy="457200"/>
              </a:xfrm>
              <a:prstGeom prst="ellipse">
                <a:avLst/>
              </a:prstGeom>
              <a:solidFill>
                <a:schemeClr val="accent6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6" name="Group 65"/>
            <p:cNvGrpSpPr/>
            <p:nvPr/>
          </p:nvGrpSpPr>
          <p:grpSpPr>
            <a:xfrm>
              <a:off x="5382300" y="3888015"/>
              <a:ext cx="1018500" cy="1712685"/>
              <a:chOff x="5039400" y="3202215"/>
              <a:chExt cx="1018500" cy="1712685"/>
            </a:xfrm>
          </p:grpSpPr>
          <p:grpSp>
            <p:nvGrpSpPr>
              <p:cNvPr id="67" name="Group 66"/>
              <p:cNvGrpSpPr/>
              <p:nvPr/>
            </p:nvGrpSpPr>
            <p:grpSpPr>
              <a:xfrm>
                <a:off x="5039400" y="3202215"/>
                <a:ext cx="485100" cy="1065663"/>
                <a:chOff x="1724700" y="4267200"/>
                <a:chExt cx="485100" cy="1065663"/>
              </a:xfrm>
            </p:grpSpPr>
            <p:sp>
              <p:nvSpPr>
                <p:cNvPr id="75" name="Shape 127"/>
                <p:cNvSpPr/>
                <p:nvPr/>
              </p:nvSpPr>
              <p:spPr>
                <a:xfrm>
                  <a:off x="1724700" y="4267200"/>
                  <a:ext cx="485100" cy="1065663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</p:sp>
            <p:sp>
              <p:nvSpPr>
                <p:cNvPr id="76" name="Oval 75"/>
                <p:cNvSpPr/>
                <p:nvPr/>
              </p:nvSpPr>
              <p:spPr>
                <a:xfrm>
                  <a:off x="1726595" y="4277480"/>
                  <a:ext cx="457200" cy="457200"/>
                </a:xfrm>
                <a:prstGeom prst="ellipse">
                  <a:avLst/>
                </a:prstGeom>
                <a:solidFill>
                  <a:srgbClr val="FF0000"/>
                </a:solidFill>
                <a:ln w="38100"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8" name="Group 67"/>
              <p:cNvGrpSpPr/>
              <p:nvPr/>
            </p:nvGrpSpPr>
            <p:grpSpPr>
              <a:xfrm>
                <a:off x="5486400" y="3771900"/>
                <a:ext cx="571500" cy="1143000"/>
                <a:chOff x="7200900" y="3886200"/>
                <a:chExt cx="571500" cy="1143000"/>
              </a:xfrm>
            </p:grpSpPr>
            <p:sp>
              <p:nvSpPr>
                <p:cNvPr id="69" name="Oval 68"/>
                <p:cNvSpPr/>
                <p:nvPr/>
              </p:nvSpPr>
              <p:spPr>
                <a:xfrm>
                  <a:off x="7315200" y="3886200"/>
                  <a:ext cx="312920" cy="316023"/>
                </a:xfrm>
                <a:prstGeom prst="ellipse">
                  <a:avLst/>
                </a:prstGeom>
                <a:noFill/>
                <a:ln w="38100"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70" name="Straight Connector 69"/>
                <p:cNvCxnSpPr>
                  <a:stCxn id="69" idx="4"/>
                </p:cNvCxnSpPr>
                <p:nvPr/>
              </p:nvCxnSpPr>
              <p:spPr>
                <a:xfrm flipH="1">
                  <a:off x="7429500" y="4202223"/>
                  <a:ext cx="42160" cy="598377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Straight Connector 70"/>
                <p:cNvCxnSpPr/>
                <p:nvPr/>
              </p:nvCxnSpPr>
              <p:spPr>
                <a:xfrm>
                  <a:off x="7200900" y="4229100"/>
                  <a:ext cx="228600" cy="2286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Straight Connector 71"/>
                <p:cNvCxnSpPr/>
                <p:nvPr/>
              </p:nvCxnSpPr>
              <p:spPr>
                <a:xfrm flipV="1">
                  <a:off x="7429500" y="4229100"/>
                  <a:ext cx="342900" cy="2286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Straight Connector 72"/>
                <p:cNvCxnSpPr/>
                <p:nvPr/>
              </p:nvCxnSpPr>
              <p:spPr>
                <a:xfrm flipH="1">
                  <a:off x="7315200" y="4800600"/>
                  <a:ext cx="114300" cy="2286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Straight Connector 73"/>
                <p:cNvCxnSpPr/>
                <p:nvPr/>
              </p:nvCxnSpPr>
              <p:spPr>
                <a:xfrm>
                  <a:off x="7429500" y="4800600"/>
                  <a:ext cx="114300" cy="2286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685800" y="685800"/>
            <a:ext cx="80010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One child got 2 more red balloons. How many red balloons are there now?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143000" y="1714500"/>
            <a:ext cx="5372100" cy="3886200"/>
            <a:chOff x="1572300" y="2202656"/>
            <a:chExt cx="4942800" cy="3398044"/>
          </a:xfrm>
        </p:grpSpPr>
        <p:grpSp>
          <p:nvGrpSpPr>
            <p:cNvPr id="6" name="Group 5"/>
            <p:cNvGrpSpPr/>
            <p:nvPr/>
          </p:nvGrpSpPr>
          <p:grpSpPr>
            <a:xfrm>
              <a:off x="2171700" y="2202656"/>
              <a:ext cx="4343400" cy="3398044"/>
              <a:chOff x="2171700" y="2202656"/>
              <a:chExt cx="4343400" cy="3398044"/>
            </a:xfrm>
          </p:grpSpPr>
          <p:grpSp>
            <p:nvGrpSpPr>
              <p:cNvPr id="21" name="Group 20"/>
              <p:cNvGrpSpPr>
                <a:grpSpLocks noChangeAspect="1"/>
              </p:cNvGrpSpPr>
              <p:nvPr/>
            </p:nvGrpSpPr>
            <p:grpSpPr>
              <a:xfrm>
                <a:off x="2171700" y="2202656"/>
                <a:ext cx="4343400" cy="2940844"/>
                <a:chOff x="685800" y="171450"/>
                <a:chExt cx="5486400" cy="4457700"/>
              </a:xfrm>
            </p:grpSpPr>
            <p:cxnSp>
              <p:nvCxnSpPr>
                <p:cNvPr id="28" name="Straight Connector 27"/>
                <p:cNvCxnSpPr/>
                <p:nvPr/>
              </p:nvCxnSpPr>
              <p:spPr>
                <a:xfrm>
                  <a:off x="800100" y="4447067"/>
                  <a:ext cx="53721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/>
                <p:cNvCxnSpPr/>
                <p:nvPr/>
              </p:nvCxnSpPr>
              <p:spPr>
                <a:xfrm flipH="1" flipV="1">
                  <a:off x="800100" y="171450"/>
                  <a:ext cx="10633" cy="428625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Connector 29"/>
                <p:cNvCxnSpPr/>
                <p:nvPr/>
              </p:nvCxnSpPr>
              <p:spPr>
                <a:xfrm>
                  <a:off x="1628848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0"/>
                <p:cNvCxnSpPr/>
                <p:nvPr/>
              </p:nvCxnSpPr>
              <p:spPr>
                <a:xfrm>
                  <a:off x="4080538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/>
                <p:cNvCxnSpPr/>
                <p:nvPr/>
              </p:nvCxnSpPr>
              <p:spPr>
                <a:xfrm>
                  <a:off x="3263308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/>
                <p:cNvCxnSpPr/>
                <p:nvPr/>
              </p:nvCxnSpPr>
              <p:spPr>
                <a:xfrm>
                  <a:off x="2446078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Connector 33"/>
                <p:cNvCxnSpPr/>
                <p:nvPr/>
              </p:nvCxnSpPr>
              <p:spPr>
                <a:xfrm>
                  <a:off x="4897768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34"/>
                <p:cNvCxnSpPr/>
                <p:nvPr/>
              </p:nvCxnSpPr>
              <p:spPr>
                <a:xfrm>
                  <a:off x="5715000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Straight Connector 35"/>
                <p:cNvCxnSpPr/>
                <p:nvPr/>
              </p:nvCxnSpPr>
              <p:spPr>
                <a:xfrm>
                  <a:off x="699091" y="3680902"/>
                  <a:ext cx="2286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Straight Connector 36"/>
                <p:cNvCxnSpPr/>
                <p:nvPr/>
              </p:nvCxnSpPr>
              <p:spPr>
                <a:xfrm>
                  <a:off x="699091" y="2917839"/>
                  <a:ext cx="2286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/>
                <p:cNvCxnSpPr/>
                <p:nvPr/>
              </p:nvCxnSpPr>
              <p:spPr>
                <a:xfrm>
                  <a:off x="691116" y="2154776"/>
                  <a:ext cx="2286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Straight Connector 38"/>
                <p:cNvCxnSpPr/>
                <p:nvPr/>
              </p:nvCxnSpPr>
              <p:spPr>
                <a:xfrm>
                  <a:off x="691116" y="1391713"/>
                  <a:ext cx="2286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Straight Connector 39"/>
                <p:cNvCxnSpPr/>
                <p:nvPr/>
              </p:nvCxnSpPr>
              <p:spPr>
                <a:xfrm>
                  <a:off x="685800" y="628650"/>
                  <a:ext cx="2286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2" name="Text Placeholder 3"/>
              <p:cNvSpPr txBox="1">
                <a:spLocks/>
              </p:cNvSpPr>
              <p:nvPr/>
            </p:nvSpPr>
            <p:spPr bwMode="auto">
              <a:xfrm>
                <a:off x="2743200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 smtClean="0">
                    <a:latin typeface="Orly's Font 2" pitchFamily="66" charset="0"/>
                  </a:rPr>
                  <a:t>1</a:t>
                </a:r>
                <a:endParaRPr lang="en-US" sz="2800" dirty="0">
                  <a:latin typeface="Orly's Font 2" pitchFamily="66" charset="0"/>
                </a:endParaRPr>
              </a:p>
            </p:txBody>
          </p:sp>
          <p:sp>
            <p:nvSpPr>
              <p:cNvPr id="23" name="Text Placeholder 3"/>
              <p:cNvSpPr txBox="1">
                <a:spLocks/>
              </p:cNvSpPr>
              <p:nvPr/>
            </p:nvSpPr>
            <p:spPr bwMode="auto">
              <a:xfrm>
                <a:off x="3368525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>
                    <a:latin typeface="Orly's Font 2" pitchFamily="66" charset="0"/>
                  </a:rPr>
                  <a:t>2</a:t>
                </a:r>
              </a:p>
            </p:txBody>
          </p:sp>
          <p:sp>
            <p:nvSpPr>
              <p:cNvPr id="24" name="Text Placeholder 3"/>
              <p:cNvSpPr txBox="1">
                <a:spLocks/>
              </p:cNvSpPr>
              <p:nvPr/>
            </p:nvSpPr>
            <p:spPr bwMode="auto">
              <a:xfrm>
                <a:off x="4000500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>
                    <a:latin typeface="Orly's Font 2" pitchFamily="66" charset="0"/>
                  </a:rPr>
                  <a:t>3</a:t>
                </a:r>
              </a:p>
            </p:txBody>
          </p:sp>
          <p:sp>
            <p:nvSpPr>
              <p:cNvPr id="25" name="Text Placeholder 3"/>
              <p:cNvSpPr txBox="1">
                <a:spLocks/>
              </p:cNvSpPr>
              <p:nvPr/>
            </p:nvSpPr>
            <p:spPr bwMode="auto">
              <a:xfrm>
                <a:off x="4686300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>
                    <a:latin typeface="Orly's Font 2" pitchFamily="66" charset="0"/>
                  </a:rPr>
                  <a:t>4</a:t>
                </a:r>
              </a:p>
            </p:txBody>
          </p:sp>
          <p:sp>
            <p:nvSpPr>
              <p:cNvPr id="26" name="Text Placeholder 3"/>
              <p:cNvSpPr txBox="1">
                <a:spLocks/>
              </p:cNvSpPr>
              <p:nvPr/>
            </p:nvSpPr>
            <p:spPr bwMode="auto">
              <a:xfrm>
                <a:off x="5257800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>
                    <a:latin typeface="Orly's Font 2" pitchFamily="66" charset="0"/>
                  </a:rPr>
                  <a:t>5</a:t>
                </a:r>
              </a:p>
            </p:txBody>
          </p:sp>
          <p:sp>
            <p:nvSpPr>
              <p:cNvPr id="27" name="Text Placeholder 3"/>
              <p:cNvSpPr txBox="1">
                <a:spLocks/>
              </p:cNvSpPr>
              <p:nvPr/>
            </p:nvSpPr>
            <p:spPr bwMode="auto">
              <a:xfrm>
                <a:off x="5943600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>
                    <a:latin typeface="Orly's Font 2" pitchFamily="66" charset="0"/>
                  </a:rPr>
                  <a:t>6</a:t>
                </a:r>
              </a:p>
            </p:txBody>
          </p:sp>
        </p:grpSp>
        <p:sp>
          <p:nvSpPr>
            <p:cNvPr id="7" name="Rectangle 6"/>
            <p:cNvSpPr/>
            <p:nvPr/>
          </p:nvSpPr>
          <p:spPr>
            <a:xfrm>
              <a:off x="2286000" y="4024690"/>
              <a:ext cx="1862667" cy="498929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2286000" y="3507015"/>
              <a:ext cx="685800" cy="457200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2286000" y="2514600"/>
              <a:ext cx="2514600" cy="457200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286000" y="3008085"/>
              <a:ext cx="3771900" cy="457200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Shape 127"/>
            <p:cNvSpPr/>
            <p:nvPr/>
          </p:nvSpPr>
          <p:spPr>
            <a:xfrm>
              <a:off x="1686600" y="2286000"/>
              <a:ext cx="485100" cy="1065663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grpSp>
          <p:nvGrpSpPr>
            <p:cNvPr id="12" name="Group 11"/>
            <p:cNvGrpSpPr/>
            <p:nvPr/>
          </p:nvGrpSpPr>
          <p:grpSpPr>
            <a:xfrm>
              <a:off x="1572300" y="2971800"/>
              <a:ext cx="485100" cy="1065663"/>
              <a:chOff x="1257300" y="3657600"/>
              <a:chExt cx="485100" cy="1065663"/>
            </a:xfrm>
          </p:grpSpPr>
          <p:sp>
            <p:nvSpPr>
              <p:cNvPr id="19" name="Shape 127"/>
              <p:cNvSpPr/>
              <p:nvPr/>
            </p:nvSpPr>
            <p:spPr>
              <a:xfrm>
                <a:off x="1257300" y="3657600"/>
                <a:ext cx="485100" cy="106566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</p:sp>
          <p:sp>
            <p:nvSpPr>
              <p:cNvPr id="20" name="Oval 19"/>
              <p:cNvSpPr/>
              <p:nvPr/>
            </p:nvSpPr>
            <p:spPr>
              <a:xfrm>
                <a:off x="1257300" y="3657600"/>
                <a:ext cx="457200" cy="457200"/>
              </a:xfrm>
              <a:prstGeom prst="ellipse">
                <a:avLst/>
              </a:prstGeom>
              <a:solidFill>
                <a:schemeClr val="accent6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1686600" y="3543300"/>
              <a:ext cx="485100" cy="1065663"/>
              <a:chOff x="1028700" y="3620637"/>
              <a:chExt cx="485100" cy="1065663"/>
            </a:xfrm>
          </p:grpSpPr>
          <p:sp>
            <p:nvSpPr>
              <p:cNvPr id="17" name="Shape 127"/>
              <p:cNvSpPr/>
              <p:nvPr/>
            </p:nvSpPr>
            <p:spPr>
              <a:xfrm>
                <a:off x="1028700" y="3620637"/>
                <a:ext cx="485100" cy="106566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</p:sp>
          <p:sp>
            <p:nvSpPr>
              <p:cNvPr id="18" name="Oval 17"/>
              <p:cNvSpPr/>
              <p:nvPr/>
            </p:nvSpPr>
            <p:spPr>
              <a:xfrm>
                <a:off x="1028700" y="3620637"/>
                <a:ext cx="457200" cy="457200"/>
              </a:xfrm>
              <a:prstGeom prst="ellipse">
                <a:avLst/>
              </a:prstGeom>
              <a:solidFill>
                <a:srgbClr val="FFFF00"/>
              </a:solidFill>
              <a:ln w="381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1572300" y="4114800"/>
              <a:ext cx="485100" cy="1065663"/>
              <a:chOff x="800100" y="3963537"/>
              <a:chExt cx="485100" cy="1065663"/>
            </a:xfrm>
          </p:grpSpPr>
          <p:sp>
            <p:nvSpPr>
              <p:cNvPr id="15" name="Shape 127"/>
              <p:cNvSpPr/>
              <p:nvPr/>
            </p:nvSpPr>
            <p:spPr>
              <a:xfrm>
                <a:off x="800100" y="3963537"/>
                <a:ext cx="485100" cy="106566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</p:sp>
          <p:sp>
            <p:nvSpPr>
              <p:cNvPr id="16" name="Oval 15"/>
              <p:cNvSpPr/>
              <p:nvPr/>
            </p:nvSpPr>
            <p:spPr>
              <a:xfrm>
                <a:off x="800100" y="3963537"/>
                <a:ext cx="457200" cy="457200"/>
              </a:xfrm>
              <a:prstGeom prst="ellipse">
                <a:avLst/>
              </a:prstGeom>
              <a:solidFill>
                <a:srgbClr val="FF0000"/>
              </a:solidFill>
              <a:ln w="38100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42" name="Straight Arrow Connector 41"/>
          <p:cNvCxnSpPr/>
          <p:nvPr/>
        </p:nvCxnSpPr>
        <p:spPr>
          <a:xfrm>
            <a:off x="3976310" y="3747710"/>
            <a:ext cx="0" cy="914400"/>
          </a:xfrm>
          <a:prstGeom prst="straightConnector1">
            <a:avLst/>
          </a:prstGeom>
          <a:ln w="38100">
            <a:solidFill>
              <a:srgbClr val="00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3"/>
          <p:cNvSpPr txBox="1">
            <a:spLocks/>
          </p:cNvSpPr>
          <p:nvPr/>
        </p:nvSpPr>
        <p:spPr bwMode="auto">
          <a:xfrm>
            <a:off x="5667828" y="1828800"/>
            <a:ext cx="35904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3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+ 2 = 5 balloons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" name="Circular Arrow 1"/>
          <p:cNvSpPr/>
          <p:nvPr/>
        </p:nvSpPr>
        <p:spPr>
          <a:xfrm>
            <a:off x="4000500" y="4343400"/>
            <a:ext cx="685800" cy="800100"/>
          </a:xfrm>
          <a:prstGeom prst="circularArrow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3" name="Circular Arrow 42"/>
          <p:cNvSpPr/>
          <p:nvPr/>
        </p:nvSpPr>
        <p:spPr>
          <a:xfrm>
            <a:off x="4734680" y="4343400"/>
            <a:ext cx="685800" cy="800100"/>
          </a:xfrm>
          <a:prstGeom prst="circularArrow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000500" y="3783995"/>
            <a:ext cx="1371600" cy="570604"/>
          </a:xfrm>
          <a:prstGeom prst="rect">
            <a:avLst/>
          </a:prstGeom>
          <a:solidFill>
            <a:srgbClr val="FF00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46" name="Straight Arrow Connector 45"/>
          <p:cNvCxnSpPr/>
          <p:nvPr/>
        </p:nvCxnSpPr>
        <p:spPr>
          <a:xfrm>
            <a:off x="5408385" y="3771900"/>
            <a:ext cx="0" cy="914400"/>
          </a:xfrm>
          <a:prstGeom prst="straightConnector1">
            <a:avLst/>
          </a:prstGeom>
          <a:ln w="38100">
            <a:solidFill>
              <a:srgbClr val="00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2104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5" grpId="0" build="p"/>
      <p:bldP spid="2" grpId="0" animBg="1"/>
      <p:bldP spid="2" grpId="1" animBg="1"/>
      <p:bldP spid="43" grpId="0" animBg="1"/>
      <p:bldP spid="43" grpId="1" animBg="1"/>
      <p:bldP spid="4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485901"/>
            <a:ext cx="74295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how to solve a put-together problem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 bar graph.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1333501"/>
            <a:ext cx="8115300" cy="17543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solve put together problems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 bar graph.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Placeholder 2"/>
          <p:cNvSpPr txBox="1">
            <a:spLocks/>
          </p:cNvSpPr>
          <p:nvPr/>
        </p:nvSpPr>
        <p:spPr bwMode="auto">
          <a:xfrm>
            <a:off x="571500" y="1028700"/>
            <a:ext cx="8001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Data is the organization of information.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4" name="Shape 476"/>
          <p:cNvSpPr/>
          <p:nvPr/>
        </p:nvSpPr>
        <p:spPr>
          <a:xfrm>
            <a:off x="1581150" y="3705225"/>
            <a:ext cx="1504950" cy="1895475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5" b="96985" l="8861" r="94937">
                          <a14:foregroundMark x1="94937" y1="15578" x2="64557" y2="96985"/>
                          <a14:foregroundMark x1="16456" y1="9548" x2="89241" y2="1005"/>
                          <a14:foregroundMark x1="69620" y1="5025" x2="91139" y2="26131"/>
                          <a14:foregroundMark x1="22152" y1="12060" x2="14557" y2="95980"/>
                          <a14:foregroundMark x1="18987" y1="73367" x2="65190" y2="94975"/>
                          <a14:foregroundMark x1="88608" y1="76382" x2="88608" y2="76382"/>
                          <a14:foregroundMark x1="88608" y1="76382" x2="88608" y2="76382"/>
                          <a14:foregroundMark x1="88608" y1="76382" x2="88608" y2="76382"/>
                          <a14:foregroundMark x1="16456" y1="22111" x2="16456" y2="22111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</p:sp>
      <p:sp>
        <p:nvSpPr>
          <p:cNvPr id="48" name="Text Placeholder 3"/>
          <p:cNvSpPr txBox="1">
            <a:spLocks/>
          </p:cNvSpPr>
          <p:nvPr/>
        </p:nvSpPr>
        <p:spPr bwMode="auto">
          <a:xfrm>
            <a:off x="3657600" y="2057400"/>
            <a:ext cx="2171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6 Flowers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1143001" y="2790825"/>
            <a:ext cx="7429499" cy="2428875"/>
            <a:chOff x="1143001" y="2790825"/>
            <a:chExt cx="7429499" cy="2428875"/>
          </a:xfrm>
        </p:grpSpPr>
        <p:sp>
          <p:nvSpPr>
            <p:cNvPr id="43" name="Shape 476"/>
            <p:cNvSpPr/>
            <p:nvPr/>
          </p:nvSpPr>
          <p:spPr>
            <a:xfrm>
              <a:off x="2743200" y="2790825"/>
              <a:ext cx="1504950" cy="1895475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</p:sp>
        <p:sp>
          <p:nvSpPr>
            <p:cNvPr id="47" name="Shape 476"/>
            <p:cNvSpPr/>
            <p:nvPr/>
          </p:nvSpPr>
          <p:spPr>
            <a:xfrm>
              <a:off x="7067550" y="3200400"/>
              <a:ext cx="1504950" cy="1895475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</p:sp>
        <p:sp>
          <p:nvSpPr>
            <p:cNvPr id="49" name="Shape 277"/>
            <p:cNvSpPr/>
            <p:nvPr/>
          </p:nvSpPr>
          <p:spPr>
            <a:xfrm>
              <a:off x="1143001" y="3009900"/>
              <a:ext cx="914400" cy="1447800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</p:spPr>
        </p:sp>
        <p:sp>
          <p:nvSpPr>
            <p:cNvPr id="50" name="Shape 277"/>
            <p:cNvSpPr/>
            <p:nvPr/>
          </p:nvSpPr>
          <p:spPr>
            <a:xfrm>
              <a:off x="3657600" y="3771900"/>
              <a:ext cx="914400" cy="1447800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</p:spPr>
        </p:sp>
        <p:grpSp>
          <p:nvGrpSpPr>
            <p:cNvPr id="54" name="Group 53"/>
            <p:cNvGrpSpPr/>
            <p:nvPr/>
          </p:nvGrpSpPr>
          <p:grpSpPr>
            <a:xfrm>
              <a:off x="5029200" y="3086100"/>
              <a:ext cx="819150" cy="1828800"/>
              <a:chOff x="5029200" y="3086100"/>
              <a:chExt cx="819150" cy="1828800"/>
            </a:xfrm>
          </p:grpSpPr>
          <p:cxnSp>
            <p:nvCxnSpPr>
              <p:cNvPr id="3" name="Straight Connector 2"/>
              <p:cNvCxnSpPr/>
              <p:nvPr/>
            </p:nvCxnSpPr>
            <p:spPr>
              <a:xfrm flipH="1">
                <a:off x="5257800" y="3657600"/>
                <a:ext cx="228600" cy="1257300"/>
              </a:xfrm>
              <a:prstGeom prst="line">
                <a:avLst/>
              </a:prstGeom>
              <a:ln w="38100">
                <a:solidFill>
                  <a:srgbClr val="5E973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Shape 488"/>
              <p:cNvSpPr/>
              <p:nvPr/>
            </p:nvSpPr>
            <p:spPr>
              <a:xfrm>
                <a:off x="5029200" y="3086100"/>
                <a:ext cx="819150" cy="81915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</p:sp>
          <p:sp>
            <p:nvSpPr>
              <p:cNvPr id="52" name="Right Triangle 51"/>
              <p:cNvSpPr/>
              <p:nvPr/>
            </p:nvSpPr>
            <p:spPr>
              <a:xfrm rot="865373">
                <a:off x="5042202" y="4036539"/>
                <a:ext cx="360549" cy="150022"/>
              </a:xfrm>
              <a:prstGeom prst="rtTriangle">
                <a:avLst/>
              </a:prstGeom>
              <a:solidFill>
                <a:schemeClr val="accent5"/>
              </a:solidFill>
              <a:ln w="381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Right Triangle 52"/>
              <p:cNvSpPr/>
              <p:nvPr/>
            </p:nvSpPr>
            <p:spPr>
              <a:xfrm rot="11609734">
                <a:off x="5384627" y="4383398"/>
                <a:ext cx="360549" cy="150022"/>
              </a:xfrm>
              <a:prstGeom prst="rtTriangle">
                <a:avLst/>
              </a:prstGeom>
              <a:solidFill>
                <a:schemeClr val="accent5"/>
              </a:solidFill>
              <a:ln w="381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>
              <a:off x="6153150" y="2971800"/>
              <a:ext cx="819150" cy="1828800"/>
              <a:chOff x="5029200" y="3086100"/>
              <a:chExt cx="819150" cy="1828800"/>
            </a:xfrm>
          </p:grpSpPr>
          <p:cxnSp>
            <p:nvCxnSpPr>
              <p:cNvPr id="56" name="Straight Connector 55"/>
              <p:cNvCxnSpPr/>
              <p:nvPr/>
            </p:nvCxnSpPr>
            <p:spPr>
              <a:xfrm flipH="1">
                <a:off x="5257800" y="3657600"/>
                <a:ext cx="228600" cy="1257300"/>
              </a:xfrm>
              <a:prstGeom prst="line">
                <a:avLst/>
              </a:prstGeom>
              <a:ln w="38100">
                <a:solidFill>
                  <a:srgbClr val="5E973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Shape 488"/>
              <p:cNvSpPr/>
              <p:nvPr/>
            </p:nvSpPr>
            <p:spPr>
              <a:xfrm>
                <a:off x="5029200" y="3086100"/>
                <a:ext cx="819150" cy="81915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</p:sp>
          <p:sp>
            <p:nvSpPr>
              <p:cNvPr id="58" name="Right Triangle 57"/>
              <p:cNvSpPr/>
              <p:nvPr/>
            </p:nvSpPr>
            <p:spPr>
              <a:xfrm rot="865373">
                <a:off x="5042202" y="4036539"/>
                <a:ext cx="360549" cy="150022"/>
              </a:xfrm>
              <a:prstGeom prst="rtTriangle">
                <a:avLst/>
              </a:prstGeom>
              <a:solidFill>
                <a:schemeClr val="accent5"/>
              </a:solidFill>
              <a:ln w="381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Right Triangle 58"/>
              <p:cNvSpPr/>
              <p:nvPr/>
            </p:nvSpPr>
            <p:spPr>
              <a:xfrm rot="11609734">
                <a:off x="5384627" y="4383398"/>
                <a:ext cx="360549" cy="150022"/>
              </a:xfrm>
              <a:prstGeom prst="rtTriangle">
                <a:avLst/>
              </a:prstGeom>
              <a:solidFill>
                <a:schemeClr val="accent5"/>
              </a:solidFill>
              <a:ln w="381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21933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uild="p"/>
      <p:bldP spid="4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926495" y="82429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 bar graph has axes.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>
          <a:xfrm>
            <a:off x="4114800" y="1485900"/>
            <a:ext cx="4686300" cy="3173016"/>
            <a:chOff x="685800" y="171450"/>
            <a:chExt cx="5486400" cy="4457700"/>
          </a:xfrm>
        </p:grpSpPr>
        <p:cxnSp>
          <p:nvCxnSpPr>
            <p:cNvPr id="7" name="Straight Connector 6"/>
            <p:cNvCxnSpPr/>
            <p:nvPr/>
          </p:nvCxnSpPr>
          <p:spPr>
            <a:xfrm>
              <a:off x="800100" y="4447067"/>
              <a:ext cx="53721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H="1" flipV="1">
              <a:off x="800100" y="171450"/>
              <a:ext cx="10633" cy="428625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1628848" y="4286250"/>
              <a:ext cx="0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4080538" y="4286250"/>
              <a:ext cx="0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3263308" y="4286250"/>
              <a:ext cx="0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2446078" y="4286250"/>
              <a:ext cx="0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4897768" y="4286250"/>
              <a:ext cx="0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5715000" y="4286250"/>
              <a:ext cx="0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699091" y="3680902"/>
              <a:ext cx="2286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699091" y="2917839"/>
              <a:ext cx="2286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691116" y="2154776"/>
              <a:ext cx="2286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91116" y="1391713"/>
              <a:ext cx="2286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685800" y="628650"/>
              <a:ext cx="2286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 Placeholder 3"/>
          <p:cNvSpPr txBox="1">
            <a:spLocks/>
          </p:cNvSpPr>
          <p:nvPr/>
        </p:nvSpPr>
        <p:spPr bwMode="auto">
          <a:xfrm>
            <a:off x="800100" y="2334280"/>
            <a:ext cx="2628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v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ertical axis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787622"/>
              </p:ext>
            </p:extLst>
          </p:nvPr>
        </p:nvGraphicFramePr>
        <p:xfrm>
          <a:off x="228600" y="1828800"/>
          <a:ext cx="2514600" cy="301752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tableStyleId>{5C22544A-7EE6-4342-B048-85BDC9FD1C3A}</a:tableStyleId>
              </a:tblPr>
              <a:tblGrid>
                <a:gridCol w="1143000"/>
                <a:gridCol w="1371600"/>
              </a:tblGrid>
              <a:tr h="45720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1"/>
                          </a:solidFill>
                          <a:latin typeface="Orly's Font 2"/>
                          <a:cs typeface="Orly's Font 2"/>
                        </a:rPr>
                        <a:t>Pets</a:t>
                      </a:r>
                      <a:endParaRPr lang="en-US" dirty="0">
                        <a:solidFill>
                          <a:schemeClr val="accent1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78AE"/>
                          </a:solidFill>
                          <a:latin typeface="Orly's Font 2"/>
                          <a:cs typeface="Orly's Font 2"/>
                        </a:rPr>
                        <a:t>Number</a:t>
                      </a:r>
                      <a:endParaRPr lang="en-US" dirty="0">
                        <a:solidFill>
                          <a:srgbClr val="0078AE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6600"/>
                          </a:solidFill>
                          <a:latin typeface="Orly's Font 2"/>
                          <a:cs typeface="Orly's Font 2"/>
                        </a:rPr>
                        <a:t>Fish</a:t>
                      </a:r>
                      <a:endParaRPr lang="en-US" sz="2400" dirty="0">
                        <a:solidFill>
                          <a:srgbClr val="FF6600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6600"/>
                          </a:solidFill>
                          <a:latin typeface="Orly's Font 2"/>
                          <a:cs typeface="Orly's Font 2"/>
                        </a:rPr>
                        <a:t>4</a:t>
                      </a:r>
                      <a:endParaRPr lang="en-US" sz="2400" dirty="0">
                        <a:solidFill>
                          <a:srgbClr val="FF6600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accent5"/>
                          </a:solidFill>
                          <a:latin typeface="Orly's Font 2"/>
                          <a:cs typeface="Orly's Font 2"/>
                        </a:rPr>
                        <a:t>Dog </a:t>
                      </a:r>
                      <a:endParaRPr lang="en-US" sz="2400" dirty="0">
                        <a:solidFill>
                          <a:schemeClr val="accent5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5"/>
                          </a:solidFill>
                          <a:latin typeface="Orly's Font 2"/>
                          <a:cs typeface="Orly's Font 2"/>
                        </a:rPr>
                        <a:t>5</a:t>
                      </a:r>
                      <a:endParaRPr lang="en-US" sz="2400" dirty="0">
                        <a:solidFill>
                          <a:schemeClr val="accent5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Orly's Font 2"/>
                          <a:cs typeface="Orly's Font 2"/>
                        </a:rPr>
                        <a:t>Rabbit</a:t>
                      </a:r>
                      <a:endParaRPr lang="en-US" sz="2200" dirty="0">
                        <a:solidFill>
                          <a:schemeClr val="tx1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Orly's Font 2"/>
                          <a:cs typeface="Orly's Font 2"/>
                        </a:rPr>
                        <a:t>3</a:t>
                      </a:r>
                      <a:endParaRPr lang="en-US" sz="2400" dirty="0">
                        <a:solidFill>
                          <a:schemeClr val="tx1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accent1"/>
                          </a:solidFill>
                          <a:latin typeface="Orly's Font 2"/>
                          <a:cs typeface="Orly's Font 2"/>
                        </a:rPr>
                        <a:t>Bird</a:t>
                      </a:r>
                      <a:endParaRPr lang="en-US" sz="2400" dirty="0">
                        <a:solidFill>
                          <a:schemeClr val="accent1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1"/>
                          </a:solidFill>
                          <a:latin typeface="Orly's Font 2"/>
                          <a:cs typeface="Orly's Font 2"/>
                        </a:rPr>
                        <a:t>2</a:t>
                      </a:r>
                      <a:endParaRPr lang="en-US" sz="2400" dirty="0">
                        <a:solidFill>
                          <a:schemeClr val="accent1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2" name="Text Placeholder 3"/>
          <p:cNvSpPr txBox="1">
            <a:spLocks/>
          </p:cNvSpPr>
          <p:nvPr/>
        </p:nvSpPr>
        <p:spPr bwMode="auto">
          <a:xfrm>
            <a:off x="3200400" y="3429000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F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ish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3" name="Text Placeholder 3"/>
          <p:cNvSpPr txBox="1">
            <a:spLocks/>
          </p:cNvSpPr>
          <p:nvPr/>
        </p:nvSpPr>
        <p:spPr bwMode="auto">
          <a:xfrm>
            <a:off x="3086100" y="2857500"/>
            <a:ext cx="1028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Dog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4" name="Text Placeholder 3"/>
          <p:cNvSpPr txBox="1">
            <a:spLocks/>
          </p:cNvSpPr>
          <p:nvPr/>
        </p:nvSpPr>
        <p:spPr bwMode="auto">
          <a:xfrm>
            <a:off x="2743200" y="2286000"/>
            <a:ext cx="1600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latin typeface="Orly's Font 2" pitchFamily="66" charset="0"/>
              </a:rPr>
              <a:t>Rabbit</a:t>
            </a:r>
            <a:endParaRPr lang="en-US" sz="2800" dirty="0">
              <a:latin typeface="Orly's Font 2" pitchFamily="66" charset="0"/>
            </a:endParaRPr>
          </a:p>
        </p:txBody>
      </p:sp>
      <p:sp>
        <p:nvSpPr>
          <p:cNvPr id="25" name="Text Placeholder 3"/>
          <p:cNvSpPr txBox="1">
            <a:spLocks/>
          </p:cNvSpPr>
          <p:nvPr/>
        </p:nvSpPr>
        <p:spPr bwMode="auto">
          <a:xfrm>
            <a:off x="3086100" y="171450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Bird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229100" y="3441095"/>
            <a:ext cx="2743200" cy="571500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229100" y="2857500"/>
            <a:ext cx="3429000" cy="571500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229100" y="2249715"/>
            <a:ext cx="2057400" cy="571500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229100" y="1756230"/>
            <a:ext cx="1371600" cy="4572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686050" y="2801937"/>
            <a:ext cx="3143250" cy="284163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229100" y="4343400"/>
            <a:ext cx="4572000" cy="284163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  <a:scene3d>
            <a:camera prst="orthographicFront">
              <a:rot lat="0" lon="0" rev="10799999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 bwMode="auto">
          <a:xfrm>
            <a:off x="228600" y="685800"/>
            <a:ext cx="891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Data from a table can be shown in a graph.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3" name="Text Placeholder 3"/>
          <p:cNvSpPr txBox="1">
            <a:spLocks/>
          </p:cNvSpPr>
          <p:nvPr/>
        </p:nvSpPr>
        <p:spPr bwMode="auto">
          <a:xfrm>
            <a:off x="5143500" y="4686300"/>
            <a:ext cx="3086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h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orizontal axis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4" name="Text Placeholder 3"/>
          <p:cNvSpPr txBox="1">
            <a:spLocks/>
          </p:cNvSpPr>
          <p:nvPr/>
        </p:nvSpPr>
        <p:spPr bwMode="auto">
          <a:xfrm>
            <a:off x="4686300" y="468630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5" name="Text Placeholder 3"/>
          <p:cNvSpPr txBox="1">
            <a:spLocks/>
          </p:cNvSpPr>
          <p:nvPr/>
        </p:nvSpPr>
        <p:spPr bwMode="auto">
          <a:xfrm>
            <a:off x="5372100" y="468630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2</a:t>
            </a:r>
          </a:p>
        </p:txBody>
      </p:sp>
      <p:sp>
        <p:nvSpPr>
          <p:cNvPr id="36" name="Text Placeholder 3"/>
          <p:cNvSpPr txBox="1">
            <a:spLocks/>
          </p:cNvSpPr>
          <p:nvPr/>
        </p:nvSpPr>
        <p:spPr bwMode="auto">
          <a:xfrm>
            <a:off x="6057900" y="468630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3</a:t>
            </a:r>
          </a:p>
        </p:txBody>
      </p:sp>
      <p:sp>
        <p:nvSpPr>
          <p:cNvPr id="37" name="Text Placeholder 3"/>
          <p:cNvSpPr txBox="1">
            <a:spLocks/>
          </p:cNvSpPr>
          <p:nvPr/>
        </p:nvSpPr>
        <p:spPr bwMode="auto">
          <a:xfrm>
            <a:off x="6858000" y="468630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4</a:t>
            </a:r>
          </a:p>
        </p:txBody>
      </p:sp>
      <p:sp>
        <p:nvSpPr>
          <p:cNvPr id="38" name="Text Placeholder 3"/>
          <p:cNvSpPr txBox="1">
            <a:spLocks/>
          </p:cNvSpPr>
          <p:nvPr/>
        </p:nvSpPr>
        <p:spPr bwMode="auto">
          <a:xfrm>
            <a:off x="7543800" y="468630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5</a:t>
            </a:r>
          </a:p>
        </p:txBody>
      </p:sp>
      <p:sp>
        <p:nvSpPr>
          <p:cNvPr id="39" name="Text Placeholder 3"/>
          <p:cNvSpPr txBox="1">
            <a:spLocks/>
          </p:cNvSpPr>
          <p:nvPr/>
        </p:nvSpPr>
        <p:spPr bwMode="auto">
          <a:xfrm>
            <a:off x="8229600" y="468630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46677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5" grpId="1" build="allAtOnce"/>
      <p:bldP spid="20" grpId="0" build="p"/>
      <p:bldP spid="20" grpId="1" build="allAtOnce"/>
      <p:bldP spid="22" grpId="0"/>
      <p:bldP spid="23" grpId="0"/>
      <p:bldP spid="24" grpId="0"/>
      <p:bldP spid="25" grpId="0"/>
      <p:bldP spid="26" grpId="0" animBg="1"/>
      <p:bldP spid="27" grpId="0" animBg="1"/>
      <p:bldP spid="28" grpId="0" animBg="1"/>
      <p:bldP spid="29" grpId="0" animBg="1"/>
      <p:bldP spid="30" grpId="0" animBg="1"/>
      <p:bldP spid="30" grpId="1" animBg="1"/>
      <p:bldP spid="31" grpId="0" animBg="1"/>
      <p:bldP spid="31" grpId="1" animBg="1"/>
      <p:bldP spid="32" grpId="0" build="p"/>
      <p:bldP spid="33" grpId="0" build="p"/>
      <p:bldP spid="33" grpId="1" build="allAtOnce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800100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 put-together problem asks you to “put together” two parts.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" name="Text Placeholder 3"/>
          <p:cNvSpPr txBox="1">
            <a:spLocks/>
          </p:cNvSpPr>
          <p:nvPr/>
        </p:nvSpPr>
        <p:spPr bwMode="auto">
          <a:xfrm>
            <a:off x="457200" y="1943100"/>
            <a:ext cx="81153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There are 3 apples and 1 banana on a plate. How many pieces of fruit are there?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3052233" y="3429000"/>
            <a:ext cx="1862667" cy="523220"/>
            <a:chOff x="2514600" y="3820180"/>
            <a:chExt cx="1862667" cy="523220"/>
          </a:xfrm>
        </p:grpSpPr>
        <p:sp>
          <p:nvSpPr>
            <p:cNvPr id="5" name="Rectangle 4"/>
            <p:cNvSpPr/>
            <p:nvPr/>
          </p:nvSpPr>
          <p:spPr>
            <a:xfrm>
              <a:off x="2514600" y="3844471"/>
              <a:ext cx="1862667" cy="498929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" name="Text Placeholder 3"/>
            <p:cNvSpPr txBox="1">
              <a:spLocks/>
            </p:cNvSpPr>
            <p:nvPr/>
          </p:nvSpPr>
          <p:spPr bwMode="auto">
            <a:xfrm>
              <a:off x="3200400" y="3820180"/>
              <a:ext cx="5715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latin typeface="Orly's Font 2" pitchFamily="66" charset="0"/>
                </a:rPr>
                <a:t>3</a:t>
              </a: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 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029200" y="3429000"/>
            <a:ext cx="685800" cy="523220"/>
            <a:chOff x="4572000" y="3820180"/>
            <a:chExt cx="685800" cy="523220"/>
          </a:xfrm>
        </p:grpSpPr>
        <p:sp>
          <p:nvSpPr>
            <p:cNvPr id="6" name="Rectangle 5"/>
            <p:cNvSpPr/>
            <p:nvPr/>
          </p:nvSpPr>
          <p:spPr>
            <a:xfrm>
              <a:off x="4572000" y="3886200"/>
              <a:ext cx="685800" cy="457200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Text Placeholder 3"/>
            <p:cNvSpPr txBox="1">
              <a:spLocks/>
            </p:cNvSpPr>
            <p:nvPr/>
          </p:nvSpPr>
          <p:spPr bwMode="auto">
            <a:xfrm>
              <a:off x="4686300" y="3820180"/>
              <a:ext cx="5715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>
                  <a:latin typeface="Orly's Font 2" pitchFamily="66" charset="0"/>
                </a:rPr>
                <a:t>1</a:t>
              </a: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 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</p:grpSp>
      <p:sp>
        <p:nvSpPr>
          <p:cNvPr id="12" name="Rectangle 11"/>
          <p:cNvSpPr/>
          <p:nvPr/>
        </p:nvSpPr>
        <p:spPr>
          <a:xfrm>
            <a:off x="3086100" y="4114800"/>
            <a:ext cx="2628900" cy="571500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Text Placeholder 3"/>
          <p:cNvSpPr txBox="1">
            <a:spLocks/>
          </p:cNvSpPr>
          <p:nvPr/>
        </p:nvSpPr>
        <p:spPr bwMode="auto">
          <a:xfrm>
            <a:off x="4229100" y="4163080"/>
            <a:ext cx="571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latin typeface="Orly's Font 2" pitchFamily="66" charset="0"/>
              </a:rPr>
              <a:t>4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2514600" y="2417840"/>
            <a:ext cx="14859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914900" y="2424490"/>
            <a:ext cx="17145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build="p"/>
      <p:bldP spid="12" grpId="0" animBg="1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28600" y="914400"/>
            <a:ext cx="8801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Using the wrong information from the graph.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Text Placeholder 3"/>
          <p:cNvSpPr txBox="1">
            <a:spLocks/>
          </p:cNvSpPr>
          <p:nvPr/>
        </p:nvSpPr>
        <p:spPr bwMode="auto">
          <a:xfrm>
            <a:off x="457200" y="1371600"/>
            <a:ext cx="85725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How many red and yellow balloons did the children have?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915200" y="2628900"/>
            <a:ext cx="4485600" cy="3086100"/>
            <a:chOff x="1572300" y="2202656"/>
            <a:chExt cx="4942800" cy="3398044"/>
          </a:xfrm>
        </p:grpSpPr>
        <p:grpSp>
          <p:nvGrpSpPr>
            <p:cNvPr id="8" name="Group 7"/>
            <p:cNvGrpSpPr/>
            <p:nvPr/>
          </p:nvGrpSpPr>
          <p:grpSpPr>
            <a:xfrm>
              <a:off x="2171700" y="2202656"/>
              <a:ext cx="4343400" cy="3398044"/>
              <a:chOff x="2171700" y="2202656"/>
              <a:chExt cx="4343400" cy="3398044"/>
            </a:xfrm>
          </p:grpSpPr>
          <p:grpSp>
            <p:nvGrpSpPr>
              <p:cNvPr id="23" name="Group 22"/>
              <p:cNvGrpSpPr>
                <a:grpSpLocks noChangeAspect="1"/>
              </p:cNvGrpSpPr>
              <p:nvPr/>
            </p:nvGrpSpPr>
            <p:grpSpPr>
              <a:xfrm>
                <a:off x="2171700" y="2202656"/>
                <a:ext cx="4343400" cy="2940844"/>
                <a:chOff x="685800" y="171450"/>
                <a:chExt cx="5486400" cy="4457700"/>
              </a:xfrm>
            </p:grpSpPr>
            <p:cxnSp>
              <p:nvCxnSpPr>
                <p:cNvPr id="30" name="Straight Connector 29"/>
                <p:cNvCxnSpPr/>
                <p:nvPr/>
              </p:nvCxnSpPr>
              <p:spPr>
                <a:xfrm>
                  <a:off x="800100" y="4447067"/>
                  <a:ext cx="53721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0"/>
                <p:cNvCxnSpPr/>
                <p:nvPr/>
              </p:nvCxnSpPr>
              <p:spPr>
                <a:xfrm flipH="1" flipV="1">
                  <a:off x="800100" y="171450"/>
                  <a:ext cx="10633" cy="428625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/>
                <p:cNvCxnSpPr/>
                <p:nvPr/>
              </p:nvCxnSpPr>
              <p:spPr>
                <a:xfrm>
                  <a:off x="1628848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/>
                <p:cNvCxnSpPr/>
                <p:nvPr/>
              </p:nvCxnSpPr>
              <p:spPr>
                <a:xfrm>
                  <a:off x="4080538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Connector 33"/>
                <p:cNvCxnSpPr/>
                <p:nvPr/>
              </p:nvCxnSpPr>
              <p:spPr>
                <a:xfrm>
                  <a:off x="3263308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34"/>
                <p:cNvCxnSpPr/>
                <p:nvPr/>
              </p:nvCxnSpPr>
              <p:spPr>
                <a:xfrm>
                  <a:off x="2446078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Straight Connector 35"/>
                <p:cNvCxnSpPr/>
                <p:nvPr/>
              </p:nvCxnSpPr>
              <p:spPr>
                <a:xfrm>
                  <a:off x="4897768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Straight Connector 36"/>
                <p:cNvCxnSpPr/>
                <p:nvPr/>
              </p:nvCxnSpPr>
              <p:spPr>
                <a:xfrm>
                  <a:off x="5715000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/>
                <p:cNvCxnSpPr/>
                <p:nvPr/>
              </p:nvCxnSpPr>
              <p:spPr>
                <a:xfrm>
                  <a:off x="699091" y="3680902"/>
                  <a:ext cx="2286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Straight Connector 38"/>
                <p:cNvCxnSpPr/>
                <p:nvPr/>
              </p:nvCxnSpPr>
              <p:spPr>
                <a:xfrm>
                  <a:off x="699091" y="2917839"/>
                  <a:ext cx="2286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Straight Connector 39"/>
                <p:cNvCxnSpPr/>
                <p:nvPr/>
              </p:nvCxnSpPr>
              <p:spPr>
                <a:xfrm>
                  <a:off x="691116" y="2154776"/>
                  <a:ext cx="2286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Straight Connector 40"/>
                <p:cNvCxnSpPr/>
                <p:nvPr/>
              </p:nvCxnSpPr>
              <p:spPr>
                <a:xfrm>
                  <a:off x="691116" y="1391713"/>
                  <a:ext cx="2286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Straight Connector 41"/>
                <p:cNvCxnSpPr/>
                <p:nvPr/>
              </p:nvCxnSpPr>
              <p:spPr>
                <a:xfrm>
                  <a:off x="685800" y="628650"/>
                  <a:ext cx="2286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4" name="Text Placeholder 3"/>
              <p:cNvSpPr txBox="1">
                <a:spLocks/>
              </p:cNvSpPr>
              <p:nvPr/>
            </p:nvSpPr>
            <p:spPr bwMode="auto">
              <a:xfrm>
                <a:off x="2743200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 smtClean="0">
                    <a:latin typeface="Orly's Font 2" pitchFamily="66" charset="0"/>
                  </a:rPr>
                  <a:t>1</a:t>
                </a:r>
                <a:endParaRPr lang="en-US" sz="2800" dirty="0">
                  <a:latin typeface="Orly's Font 2" pitchFamily="66" charset="0"/>
                </a:endParaRPr>
              </a:p>
            </p:txBody>
          </p:sp>
          <p:sp>
            <p:nvSpPr>
              <p:cNvPr id="25" name="Text Placeholder 3"/>
              <p:cNvSpPr txBox="1">
                <a:spLocks/>
              </p:cNvSpPr>
              <p:nvPr/>
            </p:nvSpPr>
            <p:spPr bwMode="auto">
              <a:xfrm>
                <a:off x="3368525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>
                    <a:latin typeface="Orly's Font 2" pitchFamily="66" charset="0"/>
                  </a:rPr>
                  <a:t>2</a:t>
                </a:r>
              </a:p>
            </p:txBody>
          </p:sp>
          <p:sp>
            <p:nvSpPr>
              <p:cNvPr id="26" name="Text Placeholder 3"/>
              <p:cNvSpPr txBox="1">
                <a:spLocks/>
              </p:cNvSpPr>
              <p:nvPr/>
            </p:nvSpPr>
            <p:spPr bwMode="auto">
              <a:xfrm>
                <a:off x="4000500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>
                    <a:latin typeface="Orly's Font 2" pitchFamily="66" charset="0"/>
                  </a:rPr>
                  <a:t>3</a:t>
                </a:r>
              </a:p>
            </p:txBody>
          </p:sp>
          <p:sp>
            <p:nvSpPr>
              <p:cNvPr id="27" name="Text Placeholder 3"/>
              <p:cNvSpPr txBox="1">
                <a:spLocks/>
              </p:cNvSpPr>
              <p:nvPr/>
            </p:nvSpPr>
            <p:spPr bwMode="auto">
              <a:xfrm>
                <a:off x="4686300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>
                    <a:latin typeface="Orly's Font 2" pitchFamily="66" charset="0"/>
                  </a:rPr>
                  <a:t>4</a:t>
                </a:r>
              </a:p>
            </p:txBody>
          </p:sp>
          <p:sp>
            <p:nvSpPr>
              <p:cNvPr id="28" name="Text Placeholder 3"/>
              <p:cNvSpPr txBox="1">
                <a:spLocks/>
              </p:cNvSpPr>
              <p:nvPr/>
            </p:nvSpPr>
            <p:spPr bwMode="auto">
              <a:xfrm>
                <a:off x="5257800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>
                    <a:latin typeface="Orly's Font 2" pitchFamily="66" charset="0"/>
                  </a:rPr>
                  <a:t>5</a:t>
                </a:r>
              </a:p>
            </p:txBody>
          </p:sp>
          <p:sp>
            <p:nvSpPr>
              <p:cNvPr id="29" name="Text Placeholder 3"/>
              <p:cNvSpPr txBox="1">
                <a:spLocks/>
              </p:cNvSpPr>
              <p:nvPr/>
            </p:nvSpPr>
            <p:spPr bwMode="auto">
              <a:xfrm>
                <a:off x="5943600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>
                    <a:latin typeface="Orly's Font 2" pitchFamily="66" charset="0"/>
                  </a:rPr>
                  <a:t>6</a:t>
                </a:r>
              </a:p>
            </p:txBody>
          </p:sp>
        </p:grpSp>
        <p:sp>
          <p:nvSpPr>
            <p:cNvPr id="9" name="Rectangle 8"/>
            <p:cNvSpPr/>
            <p:nvPr/>
          </p:nvSpPr>
          <p:spPr>
            <a:xfrm>
              <a:off x="2286000" y="4024690"/>
              <a:ext cx="1862667" cy="498929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286000" y="3507015"/>
              <a:ext cx="685800" cy="457200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286000" y="2514600"/>
              <a:ext cx="2514600" cy="457200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286000" y="3008085"/>
              <a:ext cx="3771900" cy="457200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Shape 127"/>
            <p:cNvSpPr/>
            <p:nvPr/>
          </p:nvSpPr>
          <p:spPr>
            <a:xfrm>
              <a:off x="1686600" y="2286000"/>
              <a:ext cx="485100" cy="1065663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grpSp>
          <p:nvGrpSpPr>
            <p:cNvPr id="14" name="Group 13"/>
            <p:cNvGrpSpPr/>
            <p:nvPr/>
          </p:nvGrpSpPr>
          <p:grpSpPr>
            <a:xfrm>
              <a:off x="1572300" y="2971800"/>
              <a:ext cx="485100" cy="1065663"/>
              <a:chOff x="1257300" y="3657600"/>
              <a:chExt cx="485100" cy="1065663"/>
            </a:xfrm>
          </p:grpSpPr>
          <p:sp>
            <p:nvSpPr>
              <p:cNvPr id="21" name="Shape 127"/>
              <p:cNvSpPr/>
              <p:nvPr/>
            </p:nvSpPr>
            <p:spPr>
              <a:xfrm>
                <a:off x="1257300" y="3657600"/>
                <a:ext cx="485100" cy="106566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</p:sp>
          <p:sp>
            <p:nvSpPr>
              <p:cNvPr id="22" name="Oval 21"/>
              <p:cNvSpPr/>
              <p:nvPr/>
            </p:nvSpPr>
            <p:spPr>
              <a:xfrm>
                <a:off x="1257300" y="3657600"/>
                <a:ext cx="457200" cy="457200"/>
              </a:xfrm>
              <a:prstGeom prst="ellipse">
                <a:avLst/>
              </a:prstGeom>
              <a:solidFill>
                <a:schemeClr val="accent6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1686600" y="3543300"/>
              <a:ext cx="485100" cy="1065663"/>
              <a:chOff x="1028700" y="3620637"/>
              <a:chExt cx="485100" cy="1065663"/>
            </a:xfrm>
          </p:grpSpPr>
          <p:sp>
            <p:nvSpPr>
              <p:cNvPr id="19" name="Shape 127"/>
              <p:cNvSpPr/>
              <p:nvPr/>
            </p:nvSpPr>
            <p:spPr>
              <a:xfrm>
                <a:off x="1028700" y="3620637"/>
                <a:ext cx="485100" cy="106566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</p:sp>
          <p:sp>
            <p:nvSpPr>
              <p:cNvPr id="20" name="Oval 19"/>
              <p:cNvSpPr/>
              <p:nvPr/>
            </p:nvSpPr>
            <p:spPr>
              <a:xfrm>
                <a:off x="1028700" y="3620637"/>
                <a:ext cx="457200" cy="457200"/>
              </a:xfrm>
              <a:prstGeom prst="ellipse">
                <a:avLst/>
              </a:prstGeom>
              <a:solidFill>
                <a:srgbClr val="FFFF00"/>
              </a:solidFill>
              <a:ln w="381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1572300" y="4114800"/>
              <a:ext cx="485100" cy="1065663"/>
              <a:chOff x="800100" y="3963537"/>
              <a:chExt cx="485100" cy="1065663"/>
            </a:xfrm>
          </p:grpSpPr>
          <p:sp>
            <p:nvSpPr>
              <p:cNvPr id="17" name="Shape 127"/>
              <p:cNvSpPr/>
              <p:nvPr/>
            </p:nvSpPr>
            <p:spPr>
              <a:xfrm>
                <a:off x="800100" y="3963537"/>
                <a:ext cx="485100" cy="106566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</p:sp>
          <p:sp>
            <p:nvSpPr>
              <p:cNvPr id="18" name="Oval 17"/>
              <p:cNvSpPr/>
              <p:nvPr/>
            </p:nvSpPr>
            <p:spPr>
              <a:xfrm>
                <a:off x="800100" y="3963537"/>
                <a:ext cx="457200" cy="457200"/>
              </a:xfrm>
              <a:prstGeom prst="ellipse">
                <a:avLst/>
              </a:prstGeom>
              <a:solidFill>
                <a:srgbClr val="FF0000"/>
              </a:solidFill>
              <a:ln w="38100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43" name="Shape 127"/>
          <p:cNvSpPr/>
          <p:nvPr/>
        </p:nvSpPr>
        <p:spPr>
          <a:xfrm>
            <a:off x="6743700" y="2743200"/>
            <a:ext cx="440229" cy="96783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44" name="Text Placeholder 3"/>
          <p:cNvSpPr txBox="1">
            <a:spLocks/>
          </p:cNvSpPr>
          <p:nvPr/>
        </p:nvSpPr>
        <p:spPr bwMode="auto">
          <a:xfrm>
            <a:off x="7200900" y="274320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latin typeface="Orly's Font 2" pitchFamily="66" charset="0"/>
              </a:rPr>
              <a:t>+</a:t>
            </a:r>
            <a:endParaRPr lang="en-US" sz="2800" dirty="0">
              <a:latin typeface="Orly's Font 2" pitchFamily="66" charset="0"/>
            </a:endParaRPr>
          </a:p>
        </p:txBody>
      </p:sp>
      <p:sp>
        <p:nvSpPr>
          <p:cNvPr id="45" name="Shape 127"/>
          <p:cNvSpPr/>
          <p:nvPr/>
        </p:nvSpPr>
        <p:spPr>
          <a:xfrm>
            <a:off x="7560771" y="2743200"/>
            <a:ext cx="440229" cy="96783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46" name="Oval 45"/>
          <p:cNvSpPr/>
          <p:nvPr/>
        </p:nvSpPr>
        <p:spPr>
          <a:xfrm>
            <a:off x="7567990" y="2743200"/>
            <a:ext cx="414910" cy="415229"/>
          </a:xfrm>
          <a:prstGeom prst="ellipse">
            <a:avLst/>
          </a:prstGeom>
          <a:solidFill>
            <a:schemeClr val="accent6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9" name="Text Placeholder 3"/>
          <p:cNvSpPr txBox="1">
            <a:spLocks/>
          </p:cNvSpPr>
          <p:nvPr/>
        </p:nvSpPr>
        <p:spPr bwMode="auto">
          <a:xfrm>
            <a:off x="8143200" y="2677180"/>
            <a:ext cx="886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latin typeface="Orly's Font 2" pitchFamily="66" charset="0"/>
              </a:rPr>
              <a:t>= ?</a:t>
            </a:r>
            <a:endParaRPr lang="en-US" sz="2800" dirty="0">
              <a:latin typeface="Orly's Font 2" pitchFamily="66" charset="0"/>
            </a:endParaRPr>
          </a:p>
        </p:txBody>
      </p:sp>
      <p:grpSp>
        <p:nvGrpSpPr>
          <p:cNvPr id="50" name="Group 49"/>
          <p:cNvGrpSpPr/>
          <p:nvPr/>
        </p:nvGrpSpPr>
        <p:grpSpPr>
          <a:xfrm>
            <a:off x="5943600" y="2374900"/>
            <a:ext cx="2971800" cy="1511300"/>
            <a:chOff x="2686050" y="2374900"/>
            <a:chExt cx="3771900" cy="1625600"/>
          </a:xfrm>
        </p:grpSpPr>
        <p:cxnSp>
          <p:nvCxnSpPr>
            <p:cNvPr id="51" name="Straight Connector 50"/>
            <p:cNvCxnSpPr/>
            <p:nvPr/>
          </p:nvCxnSpPr>
          <p:spPr>
            <a:xfrm>
              <a:off x="2686050" y="2374900"/>
              <a:ext cx="3771900" cy="16256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flipH="1">
              <a:off x="2800350" y="2444750"/>
              <a:ext cx="3543300" cy="14859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44" grpId="0"/>
      <p:bldP spid="46" grpId="0" animBg="1"/>
      <p:bldP spid="4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028700" y="73408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Identify what the problem is asking.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Text Placeholder 3"/>
          <p:cNvSpPr txBox="1">
            <a:spLocks/>
          </p:cNvSpPr>
          <p:nvPr/>
        </p:nvSpPr>
        <p:spPr bwMode="auto">
          <a:xfrm>
            <a:off x="457200" y="1143000"/>
            <a:ext cx="85725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How many red and yellow balloons did the children have?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1572300" y="2202656"/>
            <a:ext cx="4942800" cy="3398044"/>
            <a:chOff x="1572300" y="2202656"/>
            <a:chExt cx="4942800" cy="3398044"/>
          </a:xfrm>
        </p:grpSpPr>
        <p:grpSp>
          <p:nvGrpSpPr>
            <p:cNvPr id="2" name="Group 1"/>
            <p:cNvGrpSpPr/>
            <p:nvPr/>
          </p:nvGrpSpPr>
          <p:grpSpPr>
            <a:xfrm>
              <a:off x="2171700" y="2202656"/>
              <a:ext cx="4343400" cy="3398044"/>
              <a:chOff x="2171700" y="2202656"/>
              <a:chExt cx="4343400" cy="3398044"/>
            </a:xfrm>
          </p:grpSpPr>
          <p:grpSp>
            <p:nvGrpSpPr>
              <p:cNvPr id="6" name="Group 5"/>
              <p:cNvGrpSpPr>
                <a:grpSpLocks noChangeAspect="1"/>
              </p:cNvGrpSpPr>
              <p:nvPr/>
            </p:nvGrpSpPr>
            <p:grpSpPr>
              <a:xfrm>
                <a:off x="2171700" y="2202656"/>
                <a:ext cx="4343400" cy="2940844"/>
                <a:chOff x="685800" y="171450"/>
                <a:chExt cx="5486400" cy="4457700"/>
              </a:xfrm>
            </p:grpSpPr>
            <p:cxnSp>
              <p:nvCxnSpPr>
                <p:cNvPr id="7" name="Straight Connector 6"/>
                <p:cNvCxnSpPr/>
                <p:nvPr/>
              </p:nvCxnSpPr>
              <p:spPr>
                <a:xfrm>
                  <a:off x="800100" y="4447067"/>
                  <a:ext cx="53721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" name="Straight Connector 7"/>
                <p:cNvCxnSpPr/>
                <p:nvPr/>
              </p:nvCxnSpPr>
              <p:spPr>
                <a:xfrm flipH="1" flipV="1">
                  <a:off x="800100" y="171450"/>
                  <a:ext cx="10633" cy="428625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" name="Straight Connector 8"/>
                <p:cNvCxnSpPr/>
                <p:nvPr/>
              </p:nvCxnSpPr>
              <p:spPr>
                <a:xfrm>
                  <a:off x="1628848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Straight Connector 9"/>
                <p:cNvCxnSpPr/>
                <p:nvPr/>
              </p:nvCxnSpPr>
              <p:spPr>
                <a:xfrm>
                  <a:off x="4080538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Straight Connector 10"/>
                <p:cNvCxnSpPr/>
                <p:nvPr/>
              </p:nvCxnSpPr>
              <p:spPr>
                <a:xfrm>
                  <a:off x="3263308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Straight Connector 11"/>
                <p:cNvCxnSpPr/>
                <p:nvPr/>
              </p:nvCxnSpPr>
              <p:spPr>
                <a:xfrm>
                  <a:off x="2446078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Straight Connector 12"/>
                <p:cNvCxnSpPr/>
                <p:nvPr/>
              </p:nvCxnSpPr>
              <p:spPr>
                <a:xfrm>
                  <a:off x="4897768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/>
                <p:cNvCxnSpPr/>
                <p:nvPr/>
              </p:nvCxnSpPr>
              <p:spPr>
                <a:xfrm>
                  <a:off x="5715000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Connector 14"/>
                <p:cNvCxnSpPr/>
                <p:nvPr/>
              </p:nvCxnSpPr>
              <p:spPr>
                <a:xfrm>
                  <a:off x="699091" y="3680902"/>
                  <a:ext cx="2286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/>
                <p:cNvCxnSpPr/>
                <p:nvPr/>
              </p:nvCxnSpPr>
              <p:spPr>
                <a:xfrm>
                  <a:off x="699091" y="2917839"/>
                  <a:ext cx="2286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16"/>
                <p:cNvCxnSpPr/>
                <p:nvPr/>
              </p:nvCxnSpPr>
              <p:spPr>
                <a:xfrm>
                  <a:off x="691116" y="2154776"/>
                  <a:ext cx="2286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17"/>
                <p:cNvCxnSpPr/>
                <p:nvPr/>
              </p:nvCxnSpPr>
              <p:spPr>
                <a:xfrm>
                  <a:off x="691116" y="1391713"/>
                  <a:ext cx="2286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Straight Connector 18"/>
                <p:cNvCxnSpPr/>
                <p:nvPr/>
              </p:nvCxnSpPr>
              <p:spPr>
                <a:xfrm>
                  <a:off x="685800" y="628650"/>
                  <a:ext cx="2286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0" name="Text Placeholder 3"/>
              <p:cNvSpPr txBox="1">
                <a:spLocks/>
              </p:cNvSpPr>
              <p:nvPr/>
            </p:nvSpPr>
            <p:spPr bwMode="auto">
              <a:xfrm>
                <a:off x="2743200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 smtClean="0">
                    <a:latin typeface="Orly's Font 2" pitchFamily="66" charset="0"/>
                  </a:rPr>
                  <a:t>1</a:t>
                </a:r>
                <a:endParaRPr lang="en-US" sz="2800" dirty="0">
                  <a:latin typeface="Orly's Font 2" pitchFamily="66" charset="0"/>
                </a:endParaRPr>
              </a:p>
            </p:txBody>
          </p:sp>
          <p:sp>
            <p:nvSpPr>
              <p:cNvPr id="21" name="Text Placeholder 3"/>
              <p:cNvSpPr txBox="1">
                <a:spLocks/>
              </p:cNvSpPr>
              <p:nvPr/>
            </p:nvSpPr>
            <p:spPr bwMode="auto">
              <a:xfrm>
                <a:off x="3368525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>
                    <a:latin typeface="Orly's Font 2" pitchFamily="66" charset="0"/>
                  </a:rPr>
                  <a:t>2</a:t>
                </a:r>
              </a:p>
            </p:txBody>
          </p:sp>
          <p:sp>
            <p:nvSpPr>
              <p:cNvPr id="22" name="Text Placeholder 3"/>
              <p:cNvSpPr txBox="1">
                <a:spLocks/>
              </p:cNvSpPr>
              <p:nvPr/>
            </p:nvSpPr>
            <p:spPr bwMode="auto">
              <a:xfrm>
                <a:off x="4000500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>
                    <a:latin typeface="Orly's Font 2" pitchFamily="66" charset="0"/>
                  </a:rPr>
                  <a:t>3</a:t>
                </a:r>
              </a:p>
            </p:txBody>
          </p:sp>
          <p:sp>
            <p:nvSpPr>
              <p:cNvPr id="23" name="Text Placeholder 3"/>
              <p:cNvSpPr txBox="1">
                <a:spLocks/>
              </p:cNvSpPr>
              <p:nvPr/>
            </p:nvSpPr>
            <p:spPr bwMode="auto">
              <a:xfrm>
                <a:off x="4686300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>
                    <a:latin typeface="Orly's Font 2" pitchFamily="66" charset="0"/>
                  </a:rPr>
                  <a:t>4</a:t>
                </a:r>
              </a:p>
            </p:txBody>
          </p:sp>
          <p:sp>
            <p:nvSpPr>
              <p:cNvPr id="24" name="Text Placeholder 3"/>
              <p:cNvSpPr txBox="1">
                <a:spLocks/>
              </p:cNvSpPr>
              <p:nvPr/>
            </p:nvSpPr>
            <p:spPr bwMode="auto">
              <a:xfrm>
                <a:off x="5257800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>
                    <a:latin typeface="Orly's Font 2" pitchFamily="66" charset="0"/>
                  </a:rPr>
                  <a:t>5</a:t>
                </a:r>
              </a:p>
            </p:txBody>
          </p:sp>
          <p:sp>
            <p:nvSpPr>
              <p:cNvPr id="25" name="Text Placeholder 3"/>
              <p:cNvSpPr txBox="1">
                <a:spLocks/>
              </p:cNvSpPr>
              <p:nvPr/>
            </p:nvSpPr>
            <p:spPr bwMode="auto">
              <a:xfrm>
                <a:off x="5943600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>
                    <a:latin typeface="Orly's Font 2" pitchFamily="66" charset="0"/>
                  </a:rPr>
                  <a:t>6</a:t>
                </a:r>
              </a:p>
            </p:txBody>
          </p:sp>
        </p:grpSp>
        <p:sp>
          <p:nvSpPr>
            <p:cNvPr id="26" name="Rectangle 25"/>
            <p:cNvSpPr/>
            <p:nvPr/>
          </p:nvSpPr>
          <p:spPr>
            <a:xfrm>
              <a:off x="2286000" y="4024690"/>
              <a:ext cx="1862667" cy="498929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2286000" y="3507015"/>
              <a:ext cx="685800" cy="457200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2286000" y="2514600"/>
              <a:ext cx="2514600" cy="457200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2286000" y="3008085"/>
              <a:ext cx="3771900" cy="457200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" name="Shape 127"/>
            <p:cNvSpPr/>
            <p:nvPr/>
          </p:nvSpPr>
          <p:spPr>
            <a:xfrm>
              <a:off x="1686600" y="2286000"/>
              <a:ext cx="485100" cy="1065663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grpSp>
          <p:nvGrpSpPr>
            <p:cNvPr id="33" name="Group 32"/>
            <p:cNvGrpSpPr/>
            <p:nvPr/>
          </p:nvGrpSpPr>
          <p:grpSpPr>
            <a:xfrm>
              <a:off x="1572300" y="2971800"/>
              <a:ext cx="485100" cy="1065663"/>
              <a:chOff x="1257300" y="3657600"/>
              <a:chExt cx="485100" cy="1065663"/>
            </a:xfrm>
          </p:grpSpPr>
          <p:sp>
            <p:nvSpPr>
              <p:cNvPr id="31" name="Shape 127"/>
              <p:cNvSpPr/>
              <p:nvPr/>
            </p:nvSpPr>
            <p:spPr>
              <a:xfrm>
                <a:off x="1257300" y="3657600"/>
                <a:ext cx="485100" cy="106566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</p:sp>
          <p:sp>
            <p:nvSpPr>
              <p:cNvPr id="32" name="Oval 31"/>
              <p:cNvSpPr/>
              <p:nvPr/>
            </p:nvSpPr>
            <p:spPr>
              <a:xfrm>
                <a:off x="1257300" y="3657600"/>
                <a:ext cx="457200" cy="457200"/>
              </a:xfrm>
              <a:prstGeom prst="ellipse">
                <a:avLst/>
              </a:prstGeom>
              <a:solidFill>
                <a:schemeClr val="accent6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1686600" y="3543300"/>
              <a:ext cx="485100" cy="1065663"/>
              <a:chOff x="1028700" y="3620637"/>
              <a:chExt cx="485100" cy="1065663"/>
            </a:xfrm>
          </p:grpSpPr>
          <p:sp>
            <p:nvSpPr>
              <p:cNvPr id="35" name="Shape 127"/>
              <p:cNvSpPr/>
              <p:nvPr/>
            </p:nvSpPr>
            <p:spPr>
              <a:xfrm>
                <a:off x="1028700" y="3620637"/>
                <a:ext cx="485100" cy="106566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</p:sp>
          <p:sp>
            <p:nvSpPr>
              <p:cNvPr id="36" name="Oval 35"/>
              <p:cNvSpPr/>
              <p:nvPr/>
            </p:nvSpPr>
            <p:spPr>
              <a:xfrm>
                <a:off x="1028700" y="3632732"/>
                <a:ext cx="457200" cy="457200"/>
              </a:xfrm>
              <a:prstGeom prst="ellipse">
                <a:avLst/>
              </a:prstGeom>
              <a:solidFill>
                <a:srgbClr val="FFFF00"/>
              </a:solidFill>
              <a:ln w="381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2" name="Group 41"/>
            <p:cNvGrpSpPr/>
            <p:nvPr/>
          </p:nvGrpSpPr>
          <p:grpSpPr>
            <a:xfrm>
              <a:off x="1572300" y="4114800"/>
              <a:ext cx="485100" cy="1065663"/>
              <a:chOff x="800100" y="3963537"/>
              <a:chExt cx="485100" cy="1065663"/>
            </a:xfrm>
          </p:grpSpPr>
          <p:sp>
            <p:nvSpPr>
              <p:cNvPr id="39" name="Shape 127"/>
              <p:cNvSpPr/>
              <p:nvPr/>
            </p:nvSpPr>
            <p:spPr>
              <a:xfrm>
                <a:off x="800100" y="3963537"/>
                <a:ext cx="485100" cy="106566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</p:sp>
          <p:sp>
            <p:nvSpPr>
              <p:cNvPr id="40" name="Oval 39"/>
              <p:cNvSpPr/>
              <p:nvPr/>
            </p:nvSpPr>
            <p:spPr>
              <a:xfrm>
                <a:off x="800100" y="3987727"/>
                <a:ext cx="457200" cy="457200"/>
              </a:xfrm>
              <a:prstGeom prst="ellipse">
                <a:avLst/>
              </a:prstGeom>
              <a:solidFill>
                <a:srgbClr val="FF0000"/>
              </a:solidFill>
              <a:ln w="38100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3" name="Group 42"/>
          <p:cNvGrpSpPr/>
          <p:nvPr/>
        </p:nvGrpSpPr>
        <p:grpSpPr>
          <a:xfrm>
            <a:off x="6515100" y="3200400"/>
            <a:ext cx="485100" cy="1065663"/>
            <a:chOff x="800100" y="3963537"/>
            <a:chExt cx="485100" cy="1065663"/>
          </a:xfrm>
        </p:grpSpPr>
        <p:sp>
          <p:nvSpPr>
            <p:cNvPr id="44" name="Shape 127"/>
            <p:cNvSpPr/>
            <p:nvPr/>
          </p:nvSpPr>
          <p:spPr>
            <a:xfrm>
              <a:off x="800100" y="3963537"/>
              <a:ext cx="485100" cy="1065663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sp>
          <p:nvSpPr>
            <p:cNvPr id="45" name="Oval 44"/>
            <p:cNvSpPr/>
            <p:nvPr/>
          </p:nvSpPr>
          <p:spPr>
            <a:xfrm>
              <a:off x="812195" y="3975632"/>
              <a:ext cx="457200" cy="457200"/>
            </a:xfrm>
            <a:prstGeom prst="ellipse">
              <a:avLst/>
            </a:prstGeom>
            <a:solidFill>
              <a:srgbClr val="FF0000"/>
            </a:solidFill>
            <a:ln w="3810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7543800" y="3200400"/>
            <a:ext cx="485100" cy="1065663"/>
            <a:chOff x="1028700" y="3620637"/>
            <a:chExt cx="485100" cy="1065663"/>
          </a:xfrm>
        </p:grpSpPr>
        <p:sp>
          <p:nvSpPr>
            <p:cNvPr id="47" name="Shape 127"/>
            <p:cNvSpPr/>
            <p:nvPr/>
          </p:nvSpPr>
          <p:spPr>
            <a:xfrm>
              <a:off x="1028700" y="3620637"/>
              <a:ext cx="485100" cy="1065663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sp>
          <p:nvSpPr>
            <p:cNvPr id="48" name="Oval 47"/>
            <p:cNvSpPr/>
            <p:nvPr/>
          </p:nvSpPr>
          <p:spPr>
            <a:xfrm>
              <a:off x="1040795" y="3632732"/>
              <a:ext cx="457200" cy="457200"/>
            </a:xfrm>
            <a:prstGeom prst="ellipse">
              <a:avLst/>
            </a:prstGeom>
            <a:solidFill>
              <a:srgbClr val="FFFF00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49" name="Text Placeholder 3"/>
          <p:cNvSpPr txBox="1">
            <a:spLocks/>
          </p:cNvSpPr>
          <p:nvPr/>
        </p:nvSpPr>
        <p:spPr bwMode="auto">
          <a:xfrm>
            <a:off x="7114500" y="320040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latin typeface="Orly's Font 2" pitchFamily="66" charset="0"/>
              </a:rPr>
              <a:t>+</a:t>
            </a:r>
            <a:endParaRPr lang="en-US" sz="2800" dirty="0">
              <a:latin typeface="Orly's Font 2" pitchFamily="66" charset="0"/>
            </a:endParaRPr>
          </a:p>
        </p:txBody>
      </p:sp>
      <p:sp>
        <p:nvSpPr>
          <p:cNvPr id="50" name="Text Placeholder 3"/>
          <p:cNvSpPr txBox="1">
            <a:spLocks/>
          </p:cNvSpPr>
          <p:nvPr/>
        </p:nvSpPr>
        <p:spPr bwMode="auto">
          <a:xfrm>
            <a:off x="8143200" y="3200400"/>
            <a:ext cx="886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latin typeface="Orly's Font 2" pitchFamily="66" charset="0"/>
              </a:rPr>
              <a:t>= ?</a:t>
            </a:r>
            <a:endParaRPr lang="en-US" sz="2800" dirty="0">
              <a:latin typeface="Orly's Font 2" pitchFamily="66" charset="0"/>
            </a:endParaRPr>
          </a:p>
        </p:txBody>
      </p:sp>
      <p:sp>
        <p:nvSpPr>
          <p:cNvPr id="51" name="Oval 50"/>
          <p:cNvSpPr/>
          <p:nvPr/>
        </p:nvSpPr>
        <p:spPr>
          <a:xfrm>
            <a:off x="1405890" y="3314700"/>
            <a:ext cx="994410" cy="8001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000000"/>
              </a:solidFill>
            </a:endParaRPr>
          </a:p>
        </p:txBody>
      </p:sp>
      <p:sp>
        <p:nvSpPr>
          <p:cNvPr id="52" name="Oval 51"/>
          <p:cNvSpPr/>
          <p:nvPr/>
        </p:nvSpPr>
        <p:spPr>
          <a:xfrm>
            <a:off x="1405890" y="4090610"/>
            <a:ext cx="994410" cy="8001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000000"/>
              </a:solidFill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1943100" y="3277737"/>
            <a:ext cx="2057400" cy="2208663"/>
            <a:chOff x="1257300" y="3506337"/>
            <a:chExt cx="2057400" cy="2208663"/>
          </a:xfrm>
        </p:grpSpPr>
        <p:sp>
          <p:nvSpPr>
            <p:cNvPr id="61" name="Oval 60"/>
            <p:cNvSpPr/>
            <p:nvPr/>
          </p:nvSpPr>
          <p:spPr>
            <a:xfrm>
              <a:off x="2857500" y="3771900"/>
              <a:ext cx="457200" cy="457200"/>
            </a:xfrm>
            <a:prstGeom prst="ellipse">
              <a:avLst/>
            </a:prstGeom>
            <a:solidFill>
              <a:schemeClr val="accent6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grpSp>
          <p:nvGrpSpPr>
            <p:cNvPr id="62" name="Group 61"/>
            <p:cNvGrpSpPr/>
            <p:nvPr/>
          </p:nvGrpSpPr>
          <p:grpSpPr>
            <a:xfrm>
              <a:off x="2400300" y="3543300"/>
              <a:ext cx="485100" cy="1065663"/>
              <a:chOff x="1714500" y="3086100"/>
              <a:chExt cx="485100" cy="1065663"/>
            </a:xfrm>
          </p:grpSpPr>
          <p:sp>
            <p:nvSpPr>
              <p:cNvPr id="78" name="Shape 127"/>
              <p:cNvSpPr/>
              <p:nvPr/>
            </p:nvSpPr>
            <p:spPr>
              <a:xfrm>
                <a:off x="1714500" y="3086100"/>
                <a:ext cx="485100" cy="106566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</p:sp>
          <p:sp>
            <p:nvSpPr>
              <p:cNvPr id="79" name="Oval 78"/>
              <p:cNvSpPr/>
              <p:nvPr/>
            </p:nvSpPr>
            <p:spPr>
              <a:xfrm>
                <a:off x="1724700" y="3124200"/>
                <a:ext cx="457200" cy="457200"/>
              </a:xfrm>
              <a:prstGeom prst="ellipse">
                <a:avLst/>
              </a:prstGeom>
              <a:solidFill>
                <a:schemeClr val="accent6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3" name="Shape 127"/>
            <p:cNvSpPr/>
            <p:nvPr/>
          </p:nvSpPr>
          <p:spPr>
            <a:xfrm>
              <a:off x="1257300" y="3506337"/>
              <a:ext cx="485100" cy="1065663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sp>
          <p:nvSpPr>
            <p:cNvPr id="64" name="Oval 63"/>
            <p:cNvSpPr/>
            <p:nvPr/>
          </p:nvSpPr>
          <p:spPr>
            <a:xfrm>
              <a:off x="1714500" y="3543300"/>
              <a:ext cx="457200" cy="457200"/>
            </a:xfrm>
            <a:prstGeom prst="ellipse">
              <a:avLst/>
            </a:prstGeom>
            <a:solidFill>
              <a:srgbClr val="FFFF00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" name="Shape 127"/>
            <p:cNvSpPr/>
            <p:nvPr/>
          </p:nvSpPr>
          <p:spPr>
            <a:xfrm>
              <a:off x="2400300" y="4114800"/>
              <a:ext cx="485100" cy="1065663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grpSp>
          <p:nvGrpSpPr>
            <p:cNvPr id="66" name="Group 65"/>
            <p:cNvGrpSpPr/>
            <p:nvPr/>
          </p:nvGrpSpPr>
          <p:grpSpPr>
            <a:xfrm>
              <a:off x="1724700" y="4002315"/>
              <a:ext cx="1018500" cy="1712685"/>
              <a:chOff x="5039400" y="3202215"/>
              <a:chExt cx="1018500" cy="1712685"/>
            </a:xfrm>
          </p:grpSpPr>
          <p:grpSp>
            <p:nvGrpSpPr>
              <p:cNvPr id="68" name="Group 67"/>
              <p:cNvGrpSpPr/>
              <p:nvPr/>
            </p:nvGrpSpPr>
            <p:grpSpPr>
              <a:xfrm>
                <a:off x="5039400" y="3202215"/>
                <a:ext cx="485100" cy="1065663"/>
                <a:chOff x="1724700" y="4267200"/>
                <a:chExt cx="485100" cy="1065663"/>
              </a:xfrm>
            </p:grpSpPr>
            <p:sp>
              <p:nvSpPr>
                <p:cNvPr id="76" name="Shape 127"/>
                <p:cNvSpPr/>
                <p:nvPr/>
              </p:nvSpPr>
              <p:spPr>
                <a:xfrm>
                  <a:off x="1724700" y="4267200"/>
                  <a:ext cx="485100" cy="1065663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</p:sp>
            <p:sp>
              <p:nvSpPr>
                <p:cNvPr id="77" name="Oval 76"/>
                <p:cNvSpPr/>
                <p:nvPr/>
              </p:nvSpPr>
              <p:spPr>
                <a:xfrm>
                  <a:off x="1726595" y="4289575"/>
                  <a:ext cx="457200" cy="457200"/>
                </a:xfrm>
                <a:prstGeom prst="ellipse">
                  <a:avLst/>
                </a:prstGeom>
                <a:solidFill>
                  <a:srgbClr val="FF0000"/>
                </a:solidFill>
                <a:ln w="38100"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9" name="Group 68"/>
              <p:cNvGrpSpPr/>
              <p:nvPr/>
            </p:nvGrpSpPr>
            <p:grpSpPr>
              <a:xfrm>
                <a:off x="5486400" y="3771900"/>
                <a:ext cx="571500" cy="1143000"/>
                <a:chOff x="7200900" y="3886200"/>
                <a:chExt cx="571500" cy="1143000"/>
              </a:xfrm>
            </p:grpSpPr>
            <p:sp>
              <p:nvSpPr>
                <p:cNvPr id="70" name="Oval 69"/>
                <p:cNvSpPr/>
                <p:nvPr/>
              </p:nvSpPr>
              <p:spPr>
                <a:xfrm>
                  <a:off x="7315200" y="3886200"/>
                  <a:ext cx="312920" cy="316023"/>
                </a:xfrm>
                <a:prstGeom prst="ellipse">
                  <a:avLst/>
                </a:prstGeom>
                <a:noFill/>
                <a:ln w="38100"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71" name="Straight Connector 70"/>
                <p:cNvCxnSpPr>
                  <a:stCxn id="70" idx="4"/>
                </p:cNvCxnSpPr>
                <p:nvPr/>
              </p:nvCxnSpPr>
              <p:spPr>
                <a:xfrm flipH="1">
                  <a:off x="7429500" y="4202223"/>
                  <a:ext cx="42160" cy="598377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Straight Connector 71"/>
                <p:cNvCxnSpPr/>
                <p:nvPr/>
              </p:nvCxnSpPr>
              <p:spPr>
                <a:xfrm>
                  <a:off x="7200900" y="4229100"/>
                  <a:ext cx="228600" cy="2286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Straight Connector 72"/>
                <p:cNvCxnSpPr/>
                <p:nvPr/>
              </p:nvCxnSpPr>
              <p:spPr>
                <a:xfrm flipV="1">
                  <a:off x="7429500" y="4229100"/>
                  <a:ext cx="342900" cy="2286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Straight Connector 73"/>
                <p:cNvCxnSpPr/>
                <p:nvPr/>
              </p:nvCxnSpPr>
              <p:spPr>
                <a:xfrm flipH="1">
                  <a:off x="7315200" y="4800600"/>
                  <a:ext cx="114300" cy="2286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Straight Connector 74"/>
                <p:cNvCxnSpPr/>
                <p:nvPr/>
              </p:nvCxnSpPr>
              <p:spPr>
                <a:xfrm>
                  <a:off x="7429500" y="4800600"/>
                  <a:ext cx="114300" cy="2286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7" name="Oval 66"/>
            <p:cNvSpPr/>
            <p:nvPr/>
          </p:nvSpPr>
          <p:spPr>
            <a:xfrm>
              <a:off x="1371600" y="4114800"/>
              <a:ext cx="457200" cy="457200"/>
            </a:xfrm>
            <a:prstGeom prst="ellipse">
              <a:avLst/>
            </a:prstGeom>
            <a:solidFill>
              <a:srgbClr val="FF0000"/>
            </a:solidFill>
            <a:ln w="3810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4914900" y="3049137"/>
            <a:ext cx="2057400" cy="2400300"/>
            <a:chOff x="5029200" y="3200400"/>
            <a:chExt cx="2057400" cy="2400300"/>
          </a:xfrm>
        </p:grpSpPr>
        <p:sp>
          <p:nvSpPr>
            <p:cNvPr id="81" name="Shape 127"/>
            <p:cNvSpPr/>
            <p:nvPr/>
          </p:nvSpPr>
          <p:spPr>
            <a:xfrm>
              <a:off x="5486400" y="3314700"/>
              <a:ext cx="485100" cy="1065663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sp>
          <p:nvSpPr>
            <p:cNvPr id="82" name="Shape 127"/>
            <p:cNvSpPr/>
            <p:nvPr/>
          </p:nvSpPr>
          <p:spPr>
            <a:xfrm>
              <a:off x="5029200" y="3429000"/>
              <a:ext cx="485100" cy="1065663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grpSp>
          <p:nvGrpSpPr>
            <p:cNvPr id="83" name="Group 82"/>
            <p:cNvGrpSpPr/>
            <p:nvPr/>
          </p:nvGrpSpPr>
          <p:grpSpPr>
            <a:xfrm>
              <a:off x="6487200" y="3200400"/>
              <a:ext cx="485100" cy="1065663"/>
              <a:chOff x="1714500" y="3086100"/>
              <a:chExt cx="485100" cy="1065663"/>
            </a:xfrm>
          </p:grpSpPr>
          <p:sp>
            <p:nvSpPr>
              <p:cNvPr id="101" name="Shape 127"/>
              <p:cNvSpPr/>
              <p:nvPr/>
            </p:nvSpPr>
            <p:spPr>
              <a:xfrm>
                <a:off x="1714500" y="3086100"/>
                <a:ext cx="485100" cy="106566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</p:sp>
          <p:sp>
            <p:nvSpPr>
              <p:cNvPr id="102" name="Oval 101"/>
              <p:cNvSpPr/>
              <p:nvPr/>
            </p:nvSpPr>
            <p:spPr>
              <a:xfrm>
                <a:off x="1724700" y="3124200"/>
                <a:ext cx="457200" cy="457200"/>
              </a:xfrm>
              <a:prstGeom prst="ellipse">
                <a:avLst/>
              </a:prstGeom>
              <a:solidFill>
                <a:schemeClr val="accent6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4" name="Oval 83"/>
            <p:cNvSpPr/>
            <p:nvPr/>
          </p:nvSpPr>
          <p:spPr>
            <a:xfrm>
              <a:off x="6629400" y="3771900"/>
              <a:ext cx="457200" cy="457200"/>
            </a:xfrm>
            <a:prstGeom prst="ellipse">
              <a:avLst/>
            </a:prstGeom>
            <a:solidFill>
              <a:schemeClr val="accent6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" name="Shape 127"/>
            <p:cNvSpPr/>
            <p:nvPr/>
          </p:nvSpPr>
          <p:spPr>
            <a:xfrm>
              <a:off x="6172200" y="3657600"/>
              <a:ext cx="485100" cy="1065663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sp>
          <p:nvSpPr>
            <p:cNvPr id="86" name="Oval 85"/>
            <p:cNvSpPr/>
            <p:nvPr/>
          </p:nvSpPr>
          <p:spPr>
            <a:xfrm>
              <a:off x="6172200" y="3657600"/>
              <a:ext cx="457200" cy="457200"/>
            </a:xfrm>
            <a:prstGeom prst="ellipse">
              <a:avLst/>
            </a:prstGeom>
            <a:solidFill>
              <a:schemeClr val="accent6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grpSp>
          <p:nvGrpSpPr>
            <p:cNvPr id="87" name="Group 86"/>
            <p:cNvGrpSpPr/>
            <p:nvPr/>
          </p:nvGrpSpPr>
          <p:grpSpPr>
            <a:xfrm>
              <a:off x="6286500" y="4192137"/>
              <a:ext cx="485100" cy="1065663"/>
              <a:chOff x="1714500" y="3086100"/>
              <a:chExt cx="485100" cy="1065663"/>
            </a:xfrm>
          </p:grpSpPr>
          <p:sp>
            <p:nvSpPr>
              <p:cNvPr id="99" name="Shape 127"/>
              <p:cNvSpPr/>
              <p:nvPr/>
            </p:nvSpPr>
            <p:spPr>
              <a:xfrm>
                <a:off x="1714500" y="3086100"/>
                <a:ext cx="485100" cy="106566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</p:sp>
          <p:sp>
            <p:nvSpPr>
              <p:cNvPr id="100" name="Oval 99"/>
              <p:cNvSpPr/>
              <p:nvPr/>
            </p:nvSpPr>
            <p:spPr>
              <a:xfrm>
                <a:off x="1724700" y="3124200"/>
                <a:ext cx="457200" cy="457200"/>
              </a:xfrm>
              <a:prstGeom prst="ellipse">
                <a:avLst/>
              </a:prstGeom>
              <a:solidFill>
                <a:schemeClr val="accent6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8" name="Group 87"/>
            <p:cNvGrpSpPr/>
            <p:nvPr/>
          </p:nvGrpSpPr>
          <p:grpSpPr>
            <a:xfrm>
              <a:off x="5382300" y="3888015"/>
              <a:ext cx="1018500" cy="1712685"/>
              <a:chOff x="5039400" y="3202215"/>
              <a:chExt cx="1018500" cy="1712685"/>
            </a:xfrm>
          </p:grpSpPr>
          <p:grpSp>
            <p:nvGrpSpPr>
              <p:cNvPr id="89" name="Group 88"/>
              <p:cNvGrpSpPr/>
              <p:nvPr/>
            </p:nvGrpSpPr>
            <p:grpSpPr>
              <a:xfrm>
                <a:off x="5039400" y="3202215"/>
                <a:ext cx="485100" cy="1065663"/>
                <a:chOff x="1724700" y="4267200"/>
                <a:chExt cx="485100" cy="1065663"/>
              </a:xfrm>
            </p:grpSpPr>
            <p:sp>
              <p:nvSpPr>
                <p:cNvPr id="97" name="Shape 127"/>
                <p:cNvSpPr/>
                <p:nvPr/>
              </p:nvSpPr>
              <p:spPr>
                <a:xfrm>
                  <a:off x="1724700" y="4267200"/>
                  <a:ext cx="485100" cy="1065663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</p:sp>
            <p:sp>
              <p:nvSpPr>
                <p:cNvPr id="98" name="Oval 97"/>
                <p:cNvSpPr/>
                <p:nvPr/>
              </p:nvSpPr>
              <p:spPr>
                <a:xfrm>
                  <a:off x="1726595" y="4277480"/>
                  <a:ext cx="457200" cy="457200"/>
                </a:xfrm>
                <a:prstGeom prst="ellipse">
                  <a:avLst/>
                </a:prstGeom>
                <a:solidFill>
                  <a:srgbClr val="FF0000"/>
                </a:solidFill>
                <a:ln w="38100"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0" name="Group 89"/>
              <p:cNvGrpSpPr/>
              <p:nvPr/>
            </p:nvGrpSpPr>
            <p:grpSpPr>
              <a:xfrm>
                <a:off x="5486400" y="3771900"/>
                <a:ext cx="571500" cy="1143000"/>
                <a:chOff x="7200900" y="3886200"/>
                <a:chExt cx="571500" cy="1143000"/>
              </a:xfrm>
            </p:grpSpPr>
            <p:sp>
              <p:nvSpPr>
                <p:cNvPr id="91" name="Oval 90"/>
                <p:cNvSpPr/>
                <p:nvPr/>
              </p:nvSpPr>
              <p:spPr>
                <a:xfrm>
                  <a:off x="7315200" y="3886200"/>
                  <a:ext cx="312920" cy="316023"/>
                </a:xfrm>
                <a:prstGeom prst="ellipse">
                  <a:avLst/>
                </a:prstGeom>
                <a:noFill/>
                <a:ln w="38100"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92" name="Straight Connector 91"/>
                <p:cNvCxnSpPr>
                  <a:stCxn id="91" idx="4"/>
                </p:cNvCxnSpPr>
                <p:nvPr/>
              </p:nvCxnSpPr>
              <p:spPr>
                <a:xfrm flipH="1">
                  <a:off x="7429500" y="4202223"/>
                  <a:ext cx="42160" cy="598377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Straight Connector 92"/>
                <p:cNvCxnSpPr/>
                <p:nvPr/>
              </p:nvCxnSpPr>
              <p:spPr>
                <a:xfrm>
                  <a:off x="7200900" y="4229100"/>
                  <a:ext cx="228600" cy="2286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Straight Connector 93"/>
                <p:cNvCxnSpPr/>
                <p:nvPr/>
              </p:nvCxnSpPr>
              <p:spPr>
                <a:xfrm flipV="1">
                  <a:off x="7429500" y="4229100"/>
                  <a:ext cx="342900" cy="2286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Straight Connector 94"/>
                <p:cNvCxnSpPr/>
                <p:nvPr/>
              </p:nvCxnSpPr>
              <p:spPr>
                <a:xfrm flipH="1">
                  <a:off x="7315200" y="4800600"/>
                  <a:ext cx="114300" cy="2286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Straight Connector 95"/>
                <p:cNvCxnSpPr/>
                <p:nvPr/>
              </p:nvCxnSpPr>
              <p:spPr>
                <a:xfrm>
                  <a:off x="7429500" y="4800600"/>
                  <a:ext cx="114300" cy="2286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cxnSp>
        <p:nvCxnSpPr>
          <p:cNvPr id="103" name="Straight Connector 102"/>
          <p:cNvCxnSpPr/>
          <p:nvPr/>
        </p:nvCxnSpPr>
        <p:spPr>
          <a:xfrm>
            <a:off x="2544235" y="1641930"/>
            <a:ext cx="46863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49" grpId="0"/>
      <p:bldP spid="50" grpId="0"/>
      <p:bldP spid="51" grpId="1" animBg="1"/>
      <p:bldP spid="5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8001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Use graph to solve problem.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143000" y="1600200"/>
            <a:ext cx="5372100" cy="4000500"/>
            <a:chOff x="1572300" y="2202656"/>
            <a:chExt cx="4942800" cy="3398044"/>
          </a:xfrm>
        </p:grpSpPr>
        <p:grpSp>
          <p:nvGrpSpPr>
            <p:cNvPr id="6" name="Group 5"/>
            <p:cNvGrpSpPr/>
            <p:nvPr/>
          </p:nvGrpSpPr>
          <p:grpSpPr>
            <a:xfrm>
              <a:off x="2171700" y="2202656"/>
              <a:ext cx="4343400" cy="3398044"/>
              <a:chOff x="2171700" y="2202656"/>
              <a:chExt cx="4343400" cy="3398044"/>
            </a:xfrm>
          </p:grpSpPr>
          <p:grpSp>
            <p:nvGrpSpPr>
              <p:cNvPr id="21" name="Group 20"/>
              <p:cNvGrpSpPr>
                <a:grpSpLocks noChangeAspect="1"/>
              </p:cNvGrpSpPr>
              <p:nvPr/>
            </p:nvGrpSpPr>
            <p:grpSpPr>
              <a:xfrm>
                <a:off x="2171700" y="2202656"/>
                <a:ext cx="4343400" cy="2940844"/>
                <a:chOff x="685800" y="171450"/>
                <a:chExt cx="5486400" cy="4457700"/>
              </a:xfrm>
            </p:grpSpPr>
            <p:cxnSp>
              <p:nvCxnSpPr>
                <p:cNvPr id="28" name="Straight Connector 27"/>
                <p:cNvCxnSpPr/>
                <p:nvPr/>
              </p:nvCxnSpPr>
              <p:spPr>
                <a:xfrm>
                  <a:off x="800100" y="4447067"/>
                  <a:ext cx="53721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/>
                <p:cNvCxnSpPr/>
                <p:nvPr/>
              </p:nvCxnSpPr>
              <p:spPr>
                <a:xfrm flipH="1" flipV="1">
                  <a:off x="800100" y="171450"/>
                  <a:ext cx="10633" cy="428625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Connector 29"/>
                <p:cNvCxnSpPr/>
                <p:nvPr/>
              </p:nvCxnSpPr>
              <p:spPr>
                <a:xfrm>
                  <a:off x="1628848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0"/>
                <p:cNvCxnSpPr/>
                <p:nvPr/>
              </p:nvCxnSpPr>
              <p:spPr>
                <a:xfrm>
                  <a:off x="4080538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/>
                <p:cNvCxnSpPr/>
                <p:nvPr/>
              </p:nvCxnSpPr>
              <p:spPr>
                <a:xfrm>
                  <a:off x="3263308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/>
                <p:cNvCxnSpPr/>
                <p:nvPr/>
              </p:nvCxnSpPr>
              <p:spPr>
                <a:xfrm>
                  <a:off x="2446078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Connector 33"/>
                <p:cNvCxnSpPr/>
                <p:nvPr/>
              </p:nvCxnSpPr>
              <p:spPr>
                <a:xfrm>
                  <a:off x="4897768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34"/>
                <p:cNvCxnSpPr/>
                <p:nvPr/>
              </p:nvCxnSpPr>
              <p:spPr>
                <a:xfrm>
                  <a:off x="5715000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Straight Connector 35"/>
                <p:cNvCxnSpPr/>
                <p:nvPr/>
              </p:nvCxnSpPr>
              <p:spPr>
                <a:xfrm>
                  <a:off x="699091" y="3680902"/>
                  <a:ext cx="2286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Straight Connector 36"/>
                <p:cNvCxnSpPr/>
                <p:nvPr/>
              </p:nvCxnSpPr>
              <p:spPr>
                <a:xfrm>
                  <a:off x="699091" y="2917839"/>
                  <a:ext cx="2286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/>
                <p:cNvCxnSpPr/>
                <p:nvPr/>
              </p:nvCxnSpPr>
              <p:spPr>
                <a:xfrm>
                  <a:off x="691116" y="2154776"/>
                  <a:ext cx="2286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Straight Connector 38"/>
                <p:cNvCxnSpPr/>
                <p:nvPr/>
              </p:nvCxnSpPr>
              <p:spPr>
                <a:xfrm>
                  <a:off x="691116" y="1391713"/>
                  <a:ext cx="2286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Straight Connector 39"/>
                <p:cNvCxnSpPr/>
                <p:nvPr/>
              </p:nvCxnSpPr>
              <p:spPr>
                <a:xfrm>
                  <a:off x="685800" y="628650"/>
                  <a:ext cx="2286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2" name="Text Placeholder 3"/>
              <p:cNvSpPr txBox="1">
                <a:spLocks/>
              </p:cNvSpPr>
              <p:nvPr/>
            </p:nvSpPr>
            <p:spPr bwMode="auto">
              <a:xfrm>
                <a:off x="2743200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 smtClean="0">
                    <a:latin typeface="Orly's Font 2" pitchFamily="66" charset="0"/>
                  </a:rPr>
                  <a:t>1</a:t>
                </a:r>
                <a:endParaRPr lang="en-US" sz="2800" dirty="0">
                  <a:latin typeface="Orly's Font 2" pitchFamily="66" charset="0"/>
                </a:endParaRPr>
              </a:p>
            </p:txBody>
          </p:sp>
          <p:sp>
            <p:nvSpPr>
              <p:cNvPr id="23" name="Text Placeholder 3"/>
              <p:cNvSpPr txBox="1">
                <a:spLocks/>
              </p:cNvSpPr>
              <p:nvPr/>
            </p:nvSpPr>
            <p:spPr bwMode="auto">
              <a:xfrm>
                <a:off x="3368525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>
                    <a:latin typeface="Orly's Font 2" pitchFamily="66" charset="0"/>
                  </a:rPr>
                  <a:t>2</a:t>
                </a:r>
              </a:p>
            </p:txBody>
          </p:sp>
          <p:sp>
            <p:nvSpPr>
              <p:cNvPr id="24" name="Text Placeholder 3"/>
              <p:cNvSpPr txBox="1">
                <a:spLocks/>
              </p:cNvSpPr>
              <p:nvPr/>
            </p:nvSpPr>
            <p:spPr bwMode="auto">
              <a:xfrm>
                <a:off x="4000500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>
                    <a:latin typeface="Orly's Font 2" pitchFamily="66" charset="0"/>
                  </a:rPr>
                  <a:t>3</a:t>
                </a:r>
              </a:p>
            </p:txBody>
          </p:sp>
          <p:sp>
            <p:nvSpPr>
              <p:cNvPr id="25" name="Text Placeholder 3"/>
              <p:cNvSpPr txBox="1">
                <a:spLocks/>
              </p:cNvSpPr>
              <p:nvPr/>
            </p:nvSpPr>
            <p:spPr bwMode="auto">
              <a:xfrm>
                <a:off x="4686300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>
                    <a:latin typeface="Orly's Font 2" pitchFamily="66" charset="0"/>
                  </a:rPr>
                  <a:t>4</a:t>
                </a:r>
              </a:p>
            </p:txBody>
          </p:sp>
          <p:sp>
            <p:nvSpPr>
              <p:cNvPr id="26" name="Text Placeholder 3"/>
              <p:cNvSpPr txBox="1">
                <a:spLocks/>
              </p:cNvSpPr>
              <p:nvPr/>
            </p:nvSpPr>
            <p:spPr bwMode="auto">
              <a:xfrm>
                <a:off x="5257800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>
                    <a:latin typeface="Orly's Font 2" pitchFamily="66" charset="0"/>
                  </a:rPr>
                  <a:t>5</a:t>
                </a:r>
              </a:p>
            </p:txBody>
          </p:sp>
          <p:sp>
            <p:nvSpPr>
              <p:cNvPr id="27" name="Text Placeholder 3"/>
              <p:cNvSpPr txBox="1">
                <a:spLocks/>
              </p:cNvSpPr>
              <p:nvPr/>
            </p:nvSpPr>
            <p:spPr bwMode="auto">
              <a:xfrm>
                <a:off x="5943600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>
                    <a:latin typeface="Orly's Font 2" pitchFamily="66" charset="0"/>
                  </a:rPr>
                  <a:t>6</a:t>
                </a:r>
              </a:p>
            </p:txBody>
          </p:sp>
        </p:grpSp>
        <p:sp>
          <p:nvSpPr>
            <p:cNvPr id="7" name="Rectangle 6"/>
            <p:cNvSpPr/>
            <p:nvPr/>
          </p:nvSpPr>
          <p:spPr>
            <a:xfrm>
              <a:off x="2286000" y="4024690"/>
              <a:ext cx="1862667" cy="498929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2286000" y="3507015"/>
              <a:ext cx="685800" cy="457200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2286000" y="2514600"/>
              <a:ext cx="2514600" cy="457200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286000" y="3008085"/>
              <a:ext cx="3771900" cy="457200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Shape 127"/>
            <p:cNvSpPr/>
            <p:nvPr/>
          </p:nvSpPr>
          <p:spPr>
            <a:xfrm>
              <a:off x="1686600" y="2286000"/>
              <a:ext cx="485100" cy="1065663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grpSp>
          <p:nvGrpSpPr>
            <p:cNvPr id="12" name="Group 11"/>
            <p:cNvGrpSpPr/>
            <p:nvPr/>
          </p:nvGrpSpPr>
          <p:grpSpPr>
            <a:xfrm>
              <a:off x="1572300" y="2971800"/>
              <a:ext cx="485100" cy="1065663"/>
              <a:chOff x="1257300" y="3657600"/>
              <a:chExt cx="485100" cy="1065663"/>
            </a:xfrm>
          </p:grpSpPr>
          <p:sp>
            <p:nvSpPr>
              <p:cNvPr id="19" name="Shape 127"/>
              <p:cNvSpPr/>
              <p:nvPr/>
            </p:nvSpPr>
            <p:spPr>
              <a:xfrm>
                <a:off x="1257300" y="3657600"/>
                <a:ext cx="485100" cy="106566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</p:sp>
          <p:sp>
            <p:nvSpPr>
              <p:cNvPr id="20" name="Oval 19"/>
              <p:cNvSpPr/>
              <p:nvPr/>
            </p:nvSpPr>
            <p:spPr>
              <a:xfrm>
                <a:off x="1257300" y="3657600"/>
                <a:ext cx="457200" cy="457200"/>
              </a:xfrm>
              <a:prstGeom prst="ellipse">
                <a:avLst/>
              </a:prstGeom>
              <a:solidFill>
                <a:schemeClr val="accent6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1686600" y="3543300"/>
              <a:ext cx="485100" cy="1065663"/>
              <a:chOff x="1028700" y="3620637"/>
              <a:chExt cx="485100" cy="1065663"/>
            </a:xfrm>
          </p:grpSpPr>
          <p:sp>
            <p:nvSpPr>
              <p:cNvPr id="17" name="Shape 127"/>
              <p:cNvSpPr/>
              <p:nvPr/>
            </p:nvSpPr>
            <p:spPr>
              <a:xfrm>
                <a:off x="1028700" y="3620637"/>
                <a:ext cx="485100" cy="106566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</p:sp>
          <p:sp>
            <p:nvSpPr>
              <p:cNvPr id="18" name="Oval 17"/>
              <p:cNvSpPr/>
              <p:nvPr/>
            </p:nvSpPr>
            <p:spPr>
              <a:xfrm>
                <a:off x="1028700" y="3620637"/>
                <a:ext cx="457200" cy="457200"/>
              </a:xfrm>
              <a:prstGeom prst="ellipse">
                <a:avLst/>
              </a:prstGeom>
              <a:solidFill>
                <a:srgbClr val="FFFF00"/>
              </a:solidFill>
              <a:ln w="381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1572300" y="4114800"/>
              <a:ext cx="485100" cy="1065663"/>
              <a:chOff x="800100" y="3963537"/>
              <a:chExt cx="485100" cy="1065663"/>
            </a:xfrm>
          </p:grpSpPr>
          <p:sp>
            <p:nvSpPr>
              <p:cNvPr id="15" name="Shape 127"/>
              <p:cNvSpPr/>
              <p:nvPr/>
            </p:nvSpPr>
            <p:spPr>
              <a:xfrm>
                <a:off x="800100" y="3963537"/>
                <a:ext cx="485100" cy="106566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</p:sp>
          <p:sp>
            <p:nvSpPr>
              <p:cNvPr id="16" name="Oval 15"/>
              <p:cNvSpPr/>
              <p:nvPr/>
            </p:nvSpPr>
            <p:spPr>
              <a:xfrm>
                <a:off x="800100" y="3963537"/>
                <a:ext cx="457200" cy="457200"/>
              </a:xfrm>
              <a:prstGeom prst="ellipse">
                <a:avLst/>
              </a:prstGeom>
              <a:solidFill>
                <a:srgbClr val="FF0000"/>
              </a:solidFill>
              <a:ln w="38100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41" name="Straight Arrow Connector 40"/>
          <p:cNvCxnSpPr/>
          <p:nvPr/>
        </p:nvCxnSpPr>
        <p:spPr>
          <a:xfrm>
            <a:off x="2628900" y="3200400"/>
            <a:ext cx="0" cy="1485900"/>
          </a:xfrm>
          <a:prstGeom prst="straightConnector1">
            <a:avLst/>
          </a:prstGeom>
          <a:ln w="38100">
            <a:solidFill>
              <a:srgbClr val="00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3976310" y="3747710"/>
            <a:ext cx="0" cy="914400"/>
          </a:xfrm>
          <a:prstGeom prst="straightConnector1">
            <a:avLst/>
          </a:prstGeom>
          <a:ln w="38100">
            <a:solidFill>
              <a:srgbClr val="00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3"/>
          <p:cNvSpPr txBox="1">
            <a:spLocks/>
          </p:cNvSpPr>
          <p:nvPr/>
        </p:nvSpPr>
        <p:spPr bwMode="auto">
          <a:xfrm>
            <a:off x="5667829" y="1828800"/>
            <a:ext cx="3429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 + 1 = 4 balloons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171700" y="2881690"/>
            <a:ext cx="685800" cy="457200"/>
          </a:xfrm>
          <a:prstGeom prst="rect">
            <a:avLst/>
          </a:prstGeom>
          <a:solidFill>
            <a:srgbClr val="FFFF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371600" y="1257300"/>
            <a:ext cx="5372100" cy="4198144"/>
            <a:chOff x="1800900" y="2057400"/>
            <a:chExt cx="4942800" cy="3398044"/>
          </a:xfrm>
        </p:grpSpPr>
        <p:grpSp>
          <p:nvGrpSpPr>
            <p:cNvPr id="6" name="Group 5"/>
            <p:cNvGrpSpPr/>
            <p:nvPr/>
          </p:nvGrpSpPr>
          <p:grpSpPr>
            <a:xfrm>
              <a:off x="2400300" y="2057400"/>
              <a:ext cx="4343400" cy="3398044"/>
              <a:chOff x="2171700" y="2202656"/>
              <a:chExt cx="4343400" cy="3398044"/>
            </a:xfrm>
          </p:grpSpPr>
          <p:grpSp>
            <p:nvGrpSpPr>
              <p:cNvPr id="21" name="Group 20"/>
              <p:cNvGrpSpPr>
                <a:grpSpLocks noChangeAspect="1"/>
              </p:cNvGrpSpPr>
              <p:nvPr/>
            </p:nvGrpSpPr>
            <p:grpSpPr>
              <a:xfrm>
                <a:off x="2171700" y="2202656"/>
                <a:ext cx="4343400" cy="2940844"/>
                <a:chOff x="685800" y="171450"/>
                <a:chExt cx="5486400" cy="4457700"/>
              </a:xfrm>
            </p:grpSpPr>
            <p:cxnSp>
              <p:nvCxnSpPr>
                <p:cNvPr id="28" name="Straight Connector 27"/>
                <p:cNvCxnSpPr/>
                <p:nvPr/>
              </p:nvCxnSpPr>
              <p:spPr>
                <a:xfrm>
                  <a:off x="800100" y="4447067"/>
                  <a:ext cx="53721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/>
                <p:cNvCxnSpPr/>
                <p:nvPr/>
              </p:nvCxnSpPr>
              <p:spPr>
                <a:xfrm flipH="1" flipV="1">
                  <a:off x="800100" y="171450"/>
                  <a:ext cx="10633" cy="428625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Connector 29"/>
                <p:cNvCxnSpPr/>
                <p:nvPr/>
              </p:nvCxnSpPr>
              <p:spPr>
                <a:xfrm>
                  <a:off x="1628848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0"/>
                <p:cNvCxnSpPr/>
                <p:nvPr/>
              </p:nvCxnSpPr>
              <p:spPr>
                <a:xfrm>
                  <a:off x="4080538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/>
                <p:cNvCxnSpPr/>
                <p:nvPr/>
              </p:nvCxnSpPr>
              <p:spPr>
                <a:xfrm>
                  <a:off x="3263308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/>
                <p:cNvCxnSpPr/>
                <p:nvPr/>
              </p:nvCxnSpPr>
              <p:spPr>
                <a:xfrm>
                  <a:off x="2446078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Connector 33"/>
                <p:cNvCxnSpPr/>
                <p:nvPr/>
              </p:nvCxnSpPr>
              <p:spPr>
                <a:xfrm>
                  <a:off x="4897768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34"/>
                <p:cNvCxnSpPr/>
                <p:nvPr/>
              </p:nvCxnSpPr>
              <p:spPr>
                <a:xfrm>
                  <a:off x="5715000" y="4286250"/>
                  <a:ext cx="0" cy="34290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Straight Connector 35"/>
                <p:cNvCxnSpPr/>
                <p:nvPr/>
              </p:nvCxnSpPr>
              <p:spPr>
                <a:xfrm>
                  <a:off x="699091" y="3680902"/>
                  <a:ext cx="2286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Straight Connector 36"/>
                <p:cNvCxnSpPr/>
                <p:nvPr/>
              </p:nvCxnSpPr>
              <p:spPr>
                <a:xfrm>
                  <a:off x="699091" y="2917839"/>
                  <a:ext cx="2286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/>
                <p:cNvCxnSpPr/>
                <p:nvPr/>
              </p:nvCxnSpPr>
              <p:spPr>
                <a:xfrm>
                  <a:off x="691116" y="2154776"/>
                  <a:ext cx="2286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Straight Connector 38"/>
                <p:cNvCxnSpPr/>
                <p:nvPr/>
              </p:nvCxnSpPr>
              <p:spPr>
                <a:xfrm>
                  <a:off x="691116" y="1391713"/>
                  <a:ext cx="2286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Straight Connector 39"/>
                <p:cNvCxnSpPr/>
                <p:nvPr/>
              </p:nvCxnSpPr>
              <p:spPr>
                <a:xfrm>
                  <a:off x="685800" y="628650"/>
                  <a:ext cx="228600" cy="0"/>
                </a:xfrm>
                <a:prstGeom prst="line">
                  <a:avLst/>
                </a:prstGeom>
                <a:ln w="381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2" name="Text Placeholder 3"/>
              <p:cNvSpPr txBox="1">
                <a:spLocks/>
              </p:cNvSpPr>
              <p:nvPr/>
            </p:nvSpPr>
            <p:spPr bwMode="auto">
              <a:xfrm>
                <a:off x="2743200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 smtClean="0">
                    <a:latin typeface="Orly's Font 2" pitchFamily="66" charset="0"/>
                  </a:rPr>
                  <a:t>1</a:t>
                </a:r>
                <a:endParaRPr lang="en-US" sz="2800" dirty="0">
                  <a:latin typeface="Orly's Font 2" pitchFamily="66" charset="0"/>
                </a:endParaRPr>
              </a:p>
            </p:txBody>
          </p:sp>
          <p:sp>
            <p:nvSpPr>
              <p:cNvPr id="23" name="Text Placeholder 3"/>
              <p:cNvSpPr txBox="1">
                <a:spLocks/>
              </p:cNvSpPr>
              <p:nvPr/>
            </p:nvSpPr>
            <p:spPr bwMode="auto">
              <a:xfrm>
                <a:off x="3368525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>
                    <a:latin typeface="Orly's Font 2" pitchFamily="66" charset="0"/>
                  </a:rPr>
                  <a:t>2</a:t>
                </a:r>
              </a:p>
            </p:txBody>
          </p:sp>
          <p:sp>
            <p:nvSpPr>
              <p:cNvPr id="24" name="Text Placeholder 3"/>
              <p:cNvSpPr txBox="1">
                <a:spLocks/>
              </p:cNvSpPr>
              <p:nvPr/>
            </p:nvSpPr>
            <p:spPr bwMode="auto">
              <a:xfrm>
                <a:off x="4000500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>
                    <a:latin typeface="Orly's Font 2" pitchFamily="66" charset="0"/>
                  </a:rPr>
                  <a:t>3</a:t>
                </a:r>
              </a:p>
            </p:txBody>
          </p:sp>
          <p:sp>
            <p:nvSpPr>
              <p:cNvPr id="25" name="Text Placeholder 3"/>
              <p:cNvSpPr txBox="1">
                <a:spLocks/>
              </p:cNvSpPr>
              <p:nvPr/>
            </p:nvSpPr>
            <p:spPr bwMode="auto">
              <a:xfrm>
                <a:off x="4686300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>
                    <a:latin typeface="Orly's Font 2" pitchFamily="66" charset="0"/>
                  </a:rPr>
                  <a:t>4</a:t>
                </a:r>
              </a:p>
            </p:txBody>
          </p:sp>
          <p:sp>
            <p:nvSpPr>
              <p:cNvPr id="26" name="Text Placeholder 3"/>
              <p:cNvSpPr txBox="1">
                <a:spLocks/>
              </p:cNvSpPr>
              <p:nvPr/>
            </p:nvSpPr>
            <p:spPr bwMode="auto">
              <a:xfrm>
                <a:off x="5257800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>
                    <a:latin typeface="Orly's Font 2" pitchFamily="66" charset="0"/>
                  </a:rPr>
                  <a:t>5</a:t>
                </a:r>
              </a:p>
            </p:txBody>
          </p:sp>
          <p:sp>
            <p:nvSpPr>
              <p:cNvPr id="27" name="Text Placeholder 3"/>
              <p:cNvSpPr txBox="1">
                <a:spLocks/>
              </p:cNvSpPr>
              <p:nvPr/>
            </p:nvSpPr>
            <p:spPr bwMode="auto">
              <a:xfrm>
                <a:off x="5943600" y="507748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>
                    <a:latin typeface="Orly's Font 2" pitchFamily="66" charset="0"/>
                  </a:rPr>
                  <a:t>6</a:t>
                </a:r>
              </a:p>
            </p:txBody>
          </p:sp>
        </p:grpSp>
        <p:sp>
          <p:nvSpPr>
            <p:cNvPr id="7" name="Rectangle 6"/>
            <p:cNvSpPr/>
            <p:nvPr/>
          </p:nvSpPr>
          <p:spPr>
            <a:xfrm>
              <a:off x="2514600" y="3832375"/>
              <a:ext cx="1862667" cy="498929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2514600" y="2322285"/>
              <a:ext cx="2514600" cy="457200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514600" y="2815770"/>
              <a:ext cx="3771900" cy="457200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Shape 127"/>
            <p:cNvSpPr/>
            <p:nvPr/>
          </p:nvSpPr>
          <p:spPr>
            <a:xfrm>
              <a:off x="1915200" y="2093685"/>
              <a:ext cx="485100" cy="1065663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grpSp>
          <p:nvGrpSpPr>
            <p:cNvPr id="12" name="Group 11"/>
            <p:cNvGrpSpPr/>
            <p:nvPr/>
          </p:nvGrpSpPr>
          <p:grpSpPr>
            <a:xfrm>
              <a:off x="1800900" y="2779485"/>
              <a:ext cx="485100" cy="1065663"/>
              <a:chOff x="1257300" y="3657600"/>
              <a:chExt cx="485100" cy="1065663"/>
            </a:xfrm>
          </p:grpSpPr>
          <p:sp>
            <p:nvSpPr>
              <p:cNvPr id="19" name="Shape 127"/>
              <p:cNvSpPr/>
              <p:nvPr/>
            </p:nvSpPr>
            <p:spPr>
              <a:xfrm>
                <a:off x="1257300" y="3657600"/>
                <a:ext cx="485100" cy="106566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</p:sp>
          <p:sp>
            <p:nvSpPr>
              <p:cNvPr id="20" name="Oval 19"/>
              <p:cNvSpPr/>
              <p:nvPr/>
            </p:nvSpPr>
            <p:spPr>
              <a:xfrm>
                <a:off x="1257300" y="3657600"/>
                <a:ext cx="457200" cy="457200"/>
              </a:xfrm>
              <a:prstGeom prst="ellipse">
                <a:avLst/>
              </a:prstGeom>
              <a:solidFill>
                <a:schemeClr val="accent6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1915200" y="3350985"/>
              <a:ext cx="485100" cy="1065663"/>
              <a:chOff x="1028700" y="3620637"/>
              <a:chExt cx="485100" cy="1065663"/>
            </a:xfrm>
          </p:grpSpPr>
          <p:sp>
            <p:nvSpPr>
              <p:cNvPr id="17" name="Shape 127"/>
              <p:cNvSpPr/>
              <p:nvPr/>
            </p:nvSpPr>
            <p:spPr>
              <a:xfrm>
                <a:off x="1028700" y="3620637"/>
                <a:ext cx="485100" cy="106566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</p:sp>
          <p:sp>
            <p:nvSpPr>
              <p:cNvPr id="18" name="Oval 17"/>
              <p:cNvSpPr/>
              <p:nvPr/>
            </p:nvSpPr>
            <p:spPr>
              <a:xfrm>
                <a:off x="1028700" y="3620637"/>
                <a:ext cx="457200" cy="457200"/>
              </a:xfrm>
              <a:prstGeom prst="ellipse">
                <a:avLst/>
              </a:prstGeom>
              <a:solidFill>
                <a:srgbClr val="FFFF00"/>
              </a:solidFill>
              <a:ln w="381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1800900" y="3922485"/>
              <a:ext cx="485100" cy="1065663"/>
              <a:chOff x="800100" y="3963537"/>
              <a:chExt cx="485100" cy="1065663"/>
            </a:xfrm>
          </p:grpSpPr>
          <p:sp>
            <p:nvSpPr>
              <p:cNvPr id="15" name="Shape 127"/>
              <p:cNvSpPr/>
              <p:nvPr/>
            </p:nvSpPr>
            <p:spPr>
              <a:xfrm>
                <a:off x="800100" y="3963537"/>
                <a:ext cx="485100" cy="106566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</p:sp>
          <p:sp>
            <p:nvSpPr>
              <p:cNvPr id="16" name="Oval 15"/>
              <p:cNvSpPr/>
              <p:nvPr/>
            </p:nvSpPr>
            <p:spPr>
              <a:xfrm>
                <a:off x="800100" y="3963537"/>
                <a:ext cx="457200" cy="457200"/>
              </a:xfrm>
              <a:prstGeom prst="ellipse">
                <a:avLst/>
              </a:prstGeom>
              <a:solidFill>
                <a:srgbClr val="FF0000"/>
              </a:solidFill>
              <a:ln w="38100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41" name="Rectangle 40"/>
          <p:cNvSpPr/>
          <p:nvPr/>
        </p:nvSpPr>
        <p:spPr>
          <a:xfrm>
            <a:off x="4222450" y="3429000"/>
            <a:ext cx="692450" cy="571499"/>
          </a:xfrm>
          <a:prstGeom prst="rect">
            <a:avLst/>
          </a:prstGeom>
          <a:solidFill>
            <a:srgbClr val="FFFF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42" name="Straight Arrow Connector 41"/>
          <p:cNvCxnSpPr/>
          <p:nvPr/>
        </p:nvCxnSpPr>
        <p:spPr>
          <a:xfrm>
            <a:off x="4914900" y="3543300"/>
            <a:ext cx="0" cy="914400"/>
          </a:xfrm>
          <a:prstGeom prst="straightConnector1">
            <a:avLst/>
          </a:prstGeom>
          <a:ln w="38100">
            <a:solidFill>
              <a:srgbClr val="00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Placeholder 3"/>
          <p:cNvSpPr txBox="1">
            <a:spLocks/>
          </p:cNvSpPr>
          <p:nvPr/>
        </p:nvSpPr>
        <p:spPr bwMode="auto">
          <a:xfrm>
            <a:off x="5143500" y="800100"/>
            <a:ext cx="3429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 + 1 = 4 balloons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41" grpId="0" animBg="1"/>
      <p:bldP spid="4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6817</TotalTime>
  <Words>268</Words>
  <Application>Microsoft Office PowerPoint</Application>
  <PresentationFormat>On-screen Show (16:10)</PresentationFormat>
  <Paragraphs>89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Courier New</vt:lpstr>
      <vt:lpstr>Orly's Font 2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275</cp:revision>
  <dcterms:created xsi:type="dcterms:W3CDTF">2011-06-12T17:04:43Z</dcterms:created>
  <dcterms:modified xsi:type="dcterms:W3CDTF">2015-06-07T14:46:13Z</dcterms:modified>
</cp:coreProperties>
</file>